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39230" y="9917379"/>
            <a:ext cx="14732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984"/>
            <a:ext cx="5295265" cy="1120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9105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Experiment-16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</a:pPr>
            <a:r>
              <a:rPr sz="1200" spc="-5" dirty="0">
                <a:solidFill>
                  <a:srgbClr val="528135"/>
                </a:solidFill>
                <a:latin typeface="Times New Roman"/>
                <a:cs typeface="Times New Roman"/>
              </a:rPr>
              <a:t>Create </a:t>
            </a:r>
            <a:r>
              <a:rPr sz="1200" dirty="0">
                <a:solidFill>
                  <a:srgbClr val="528135"/>
                </a:solidFill>
                <a:latin typeface="Times New Roman"/>
                <a:cs typeface="Times New Roman"/>
              </a:rPr>
              <a:t>a Simple </a:t>
            </a:r>
            <a:r>
              <a:rPr sz="1200" spc="-35" dirty="0">
                <a:solidFill>
                  <a:srgbClr val="528135"/>
                </a:solidFill>
                <a:latin typeface="Times New Roman"/>
                <a:cs typeface="Times New Roman"/>
              </a:rPr>
              <a:t>Web </a:t>
            </a:r>
            <a:r>
              <a:rPr sz="1200" spc="-5" dirty="0">
                <a:solidFill>
                  <a:srgbClr val="528135"/>
                </a:solidFill>
                <a:latin typeface="Times New Roman"/>
                <a:cs typeface="Times New Roman"/>
              </a:rPr>
              <a:t>Application </a:t>
            </a:r>
            <a:r>
              <a:rPr sz="1200" dirty="0">
                <a:solidFill>
                  <a:srgbClr val="528135"/>
                </a:solidFill>
                <a:latin typeface="Times New Roman"/>
                <a:cs typeface="Times New Roman"/>
              </a:rPr>
              <a:t>using </a:t>
            </a:r>
            <a:r>
              <a:rPr sz="1200" spc="-5" dirty="0">
                <a:solidFill>
                  <a:srgbClr val="528135"/>
                </a:solidFill>
                <a:latin typeface="Times New Roman"/>
                <a:cs typeface="Times New Roman"/>
              </a:rPr>
              <a:t>Java </a:t>
            </a:r>
            <a:r>
              <a:rPr sz="1200" dirty="0">
                <a:solidFill>
                  <a:srgbClr val="528135"/>
                </a:solidFill>
                <a:latin typeface="Times New Roman"/>
                <a:cs typeface="Times New Roman"/>
              </a:rPr>
              <a:t>or </a:t>
            </a:r>
            <a:r>
              <a:rPr sz="1200" spc="-5" dirty="0">
                <a:solidFill>
                  <a:srgbClr val="528135"/>
                </a:solidFill>
                <a:latin typeface="Times New Roman"/>
                <a:cs typeface="Times New Roman"/>
              </a:rPr>
              <a:t>Python and </a:t>
            </a:r>
            <a:r>
              <a:rPr sz="1200" dirty="0">
                <a:solidFill>
                  <a:srgbClr val="528135"/>
                </a:solidFill>
                <a:latin typeface="Times New Roman"/>
                <a:cs typeface="Times New Roman"/>
              </a:rPr>
              <a:t>host it in any </a:t>
            </a:r>
            <a:r>
              <a:rPr sz="1200" spc="-5" dirty="0">
                <a:solidFill>
                  <a:srgbClr val="528135"/>
                </a:solidFill>
                <a:latin typeface="Times New Roman"/>
                <a:cs typeface="Times New Roman"/>
              </a:rPr>
              <a:t>Public </a:t>
            </a:r>
            <a:r>
              <a:rPr sz="1200" dirty="0">
                <a:solidFill>
                  <a:srgbClr val="528135"/>
                </a:solidFill>
                <a:latin typeface="Times New Roman"/>
                <a:cs typeface="Times New Roman"/>
              </a:rPr>
              <a:t>Cloud </a:t>
            </a:r>
            <a:r>
              <a:rPr sz="1200" spc="-285" dirty="0">
                <a:solidFill>
                  <a:srgbClr val="52813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528135"/>
                </a:solidFill>
                <a:latin typeface="Times New Roman"/>
                <a:cs typeface="Times New Roman"/>
              </a:rPr>
              <a:t>Service</a:t>
            </a:r>
            <a:r>
              <a:rPr sz="1200" dirty="0">
                <a:solidFill>
                  <a:srgbClr val="52813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528135"/>
                </a:solidFill>
                <a:latin typeface="Times New Roman"/>
                <a:cs typeface="Times New Roman"/>
              </a:rPr>
              <a:t>Provider</a:t>
            </a:r>
            <a:r>
              <a:rPr sz="1200" spc="10" dirty="0">
                <a:solidFill>
                  <a:srgbClr val="528135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528135"/>
                </a:solidFill>
                <a:latin typeface="Times New Roman"/>
                <a:cs typeface="Times New Roman"/>
              </a:rPr>
              <a:t>(Azure/GCP/AWS)</a:t>
            </a:r>
            <a:r>
              <a:rPr sz="1200" spc="5" dirty="0">
                <a:solidFill>
                  <a:srgbClr val="52813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28135"/>
                </a:solidFill>
                <a:latin typeface="Times New Roman"/>
                <a:cs typeface="Times New Roman"/>
              </a:rPr>
              <a:t>to</a:t>
            </a:r>
            <a:r>
              <a:rPr sz="1200" spc="5" dirty="0">
                <a:solidFill>
                  <a:srgbClr val="52813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528135"/>
                </a:solidFill>
                <a:latin typeface="Times New Roman"/>
                <a:cs typeface="Times New Roman"/>
              </a:rPr>
              <a:t>demonstrate</a:t>
            </a:r>
            <a:r>
              <a:rPr sz="1200" spc="10" dirty="0">
                <a:solidFill>
                  <a:srgbClr val="52813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528135"/>
                </a:solidFill>
                <a:latin typeface="Times New Roman"/>
                <a:cs typeface="Times New Roman"/>
              </a:rPr>
              <a:t>Platform</a:t>
            </a:r>
            <a:r>
              <a:rPr sz="1200" spc="5" dirty="0">
                <a:solidFill>
                  <a:srgbClr val="52813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28135"/>
                </a:solidFill>
                <a:latin typeface="Times New Roman"/>
                <a:cs typeface="Times New Roman"/>
              </a:rPr>
              <a:t>as</a:t>
            </a:r>
            <a:r>
              <a:rPr sz="1200" spc="5" dirty="0">
                <a:solidFill>
                  <a:srgbClr val="52813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28135"/>
                </a:solidFill>
                <a:latin typeface="Times New Roman"/>
                <a:cs typeface="Times New Roman"/>
              </a:rPr>
              <a:t>a</a:t>
            </a:r>
            <a:r>
              <a:rPr sz="1200" spc="-5" dirty="0">
                <a:solidFill>
                  <a:srgbClr val="528135"/>
                </a:solidFill>
                <a:latin typeface="Times New Roman"/>
                <a:cs typeface="Times New Roman"/>
              </a:rPr>
              <a:t> Service</a:t>
            </a:r>
            <a:r>
              <a:rPr sz="1200" dirty="0">
                <a:solidFill>
                  <a:srgbClr val="52813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528135"/>
                </a:solidFill>
                <a:latin typeface="Times New Roman"/>
                <a:cs typeface="Times New Roman"/>
              </a:rPr>
              <a:t>(PaaS).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209291"/>
            <a:ext cx="5731509" cy="325056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582411"/>
            <a:ext cx="5731509" cy="325005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Rakesh.B</a:t>
            </a:r>
            <a:r>
              <a:rPr spc="-5" dirty="0"/>
              <a:t>-1922</a:t>
            </a:r>
            <a:r>
              <a:rPr lang="en-US" spc="-5" dirty="0"/>
              <a:t>11848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25056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287011"/>
            <a:ext cx="5731509" cy="32505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Rakesh.B</a:t>
            </a:r>
            <a:r>
              <a:rPr spc="-5" dirty="0"/>
              <a:t>-19221</a:t>
            </a:r>
            <a:r>
              <a:rPr lang="en-US" spc="-5" dirty="0"/>
              <a:t>1848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25056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287011"/>
            <a:ext cx="5731509" cy="32505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Rakesh.B</a:t>
            </a:r>
            <a:r>
              <a:rPr spc="-5" dirty="0"/>
              <a:t>-19221</a:t>
            </a:r>
            <a:r>
              <a:rPr lang="en-US" spc="-5" dirty="0"/>
              <a:t>1848</a:t>
            </a:r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" y="914399"/>
            <a:ext cx="5731510" cy="6522084"/>
            <a:chOff x="914400" y="914399"/>
            <a:chExt cx="5731510" cy="652208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914399"/>
              <a:ext cx="5731509" cy="32505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4185411"/>
              <a:ext cx="5731509" cy="325056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Rakesh.B</a:t>
            </a:r>
            <a:r>
              <a:rPr spc="-5" dirty="0"/>
              <a:t>-19221</a:t>
            </a:r>
            <a:r>
              <a:rPr lang="en-US" spc="-5" dirty="0"/>
              <a:t>1848</a:t>
            </a:r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25056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640833"/>
            <a:ext cx="5731509" cy="32505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Rakesh.B</a:t>
            </a:r>
            <a:r>
              <a:rPr spc="-5" dirty="0"/>
              <a:t>-19221</a:t>
            </a:r>
            <a:r>
              <a:rPr lang="en-US" spc="-5" dirty="0"/>
              <a:t>1848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 Prasad</dc:creator>
  <cp:lastModifiedBy>Rakesh B</cp:lastModifiedBy>
  <cp:revision>1</cp:revision>
  <dcterms:created xsi:type="dcterms:W3CDTF">2023-10-19T07:17:04Z</dcterms:created>
  <dcterms:modified xsi:type="dcterms:W3CDTF">2023-10-19T07:19:21Z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2023-10-18T00:00:00Z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2023-10-19T00:00:00Z</vt:filetime>
  </property>
</Properties>
</file>