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236" y="887984"/>
            <a:ext cx="5090795" cy="56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Experiment-9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Snapshot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of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VM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Test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it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by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loading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Previous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Version/Cloned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987" y="1559051"/>
            <a:ext cx="5705922" cy="26751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708016"/>
            <a:ext cx="5731509" cy="28625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793" y="914399"/>
            <a:ext cx="5716116" cy="26523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040631"/>
            <a:ext cx="4769993" cy="40995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</a:t>
            </a:r>
            <a:r>
              <a:rPr lang="en-US" spc="-5" dirty="0"/>
              <a:t>2211848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189093" cy="36569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045976"/>
            <a:ext cx="5731509" cy="444995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</a:t>
            </a:r>
            <a:r>
              <a:rPr lang="en-US" spc="-5" dirty="0"/>
              <a:t>21848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44879"/>
            <a:ext cx="5372100" cy="52349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Rakesh B</cp:lastModifiedBy>
  <cp:revision>1</cp:revision>
  <dcterms:created xsi:type="dcterms:W3CDTF">2023-10-18T06:39:14Z</dcterms:created>
  <dcterms:modified xsi:type="dcterms:W3CDTF">2023-10-18T06:40:41Z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2023-10-18T00:00:00Z</vt:filetime>
  </property>
</Properties>
</file>