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173980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82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Cloud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Provider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(Azure),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configure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14549"/>
            <a:ext cx="5731509" cy="32237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53506"/>
            <a:ext cx="5731509" cy="32238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60873"/>
            <a:ext cx="5731509" cy="32238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6461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6461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6461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2023-10-19T06:58:30Z</dcterms:created>
  <dcterms:modified xsi:type="dcterms:W3CDTF">2023-10-19T07:00:37Z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