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4482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</a:t>
            </a:r>
            <a:r>
              <a:rPr lang="en-US" sz="1600" spc="-5" dirty="0"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Service Provider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SaaS.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05836"/>
            <a:ext cx="5731509" cy="32505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69659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8095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2023-10-19T02:55:48Z</dcterms:created>
  <dcterms:modified xsi:type="dcterms:W3CDTF">2023-10-19T02:57:10Z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