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591175" cy="1115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115" algn="ctr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imes New Roman"/>
                <a:cs typeface="Times New Roman"/>
              </a:rPr>
              <a:t>Experiment-11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7500"/>
              </a:lnSpc>
            </a:pP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Change Hardware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compatibility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of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VM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(Either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by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clone/create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new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one)</a:t>
            </a:r>
            <a:r>
              <a:rPr sz="1200" spc="1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which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is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already </a:t>
            </a:r>
            <a:r>
              <a:rPr sz="1200" spc="-28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created and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configured.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221991"/>
            <a:ext cx="5731509" cy="32503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702769"/>
            <a:ext cx="5731509" cy="38552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Rakesh B</cp:lastModifiedBy>
  <cp:revision>1</cp:revision>
  <dcterms:created xsi:type="dcterms:W3CDTF">2023-10-18T06:48:55Z</dcterms:created>
  <dcterms:modified xsi:type="dcterms:W3CDTF">2023-10-18T06:49:38Z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2023-10-18T00:00:00Z</vt:filetime>
  </property>
</Properties>
</file>