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38416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44"/>
              </a:spcBef>
            </a:pP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SQL</a:t>
            </a:r>
            <a:r>
              <a:rPr sz="1200" spc="-4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storage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and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perform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basic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query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using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any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Cloud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 </a:t>
            </a:r>
            <a:r>
              <a:rPr sz="1200" spc="-28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Provider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C45811"/>
                </a:solidFill>
                <a:latin typeface="Times New Roman"/>
                <a:cs typeface="Times New Roman"/>
              </a:rPr>
              <a:t>(Azure/GCP/AWS)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to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Database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(DaaS)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19527"/>
            <a:ext cx="5731509" cy="32503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77508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2023-10-19T07:25:06Z</dcterms:created>
  <dcterms:modified xsi:type="dcterms:W3CDTF">2023-10-19T07:27:28Z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