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4886960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889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Experiment-8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D74B5"/>
                </a:solidFill>
                <a:latin typeface="Times New Roman"/>
                <a:cs typeface="Times New Roman"/>
              </a:rPr>
              <a:t>Virtual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Hard Disk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allocate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the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storage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using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ware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Workstation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69058"/>
            <a:ext cx="5731509" cy="3052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95340"/>
            <a:ext cx="5731509" cy="39414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4613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855476"/>
            <a:ext cx="4533900" cy="48157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2023-10-18T06:41:58Z</dcterms:created>
  <dcterms:modified xsi:type="dcterms:W3CDTF">2023-10-18T06:42:48Z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