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5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 /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 /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 /><Relationship Id="rId2" Type="http://schemas.openxmlformats.org/officeDocument/2006/relationships/image" Target="../media/image17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7854" y="887984"/>
            <a:ext cx="1243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Experiment-14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598421"/>
            <a:ext cx="5675630" cy="3975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Demonstrate</a:t>
            </a:r>
            <a:r>
              <a:rPr sz="12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Infrastructure</a:t>
            </a:r>
            <a:r>
              <a:rPr sz="1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sz="1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Service</a:t>
            </a:r>
            <a:r>
              <a:rPr sz="12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(IaaS)</a:t>
            </a:r>
            <a:r>
              <a:rPr sz="12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sz="12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establishing</a:t>
            </a:r>
            <a:r>
              <a:rPr sz="12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remote</a:t>
            </a:r>
            <a:r>
              <a:rPr sz="12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connection,</a:t>
            </a:r>
            <a:r>
              <a:rPr sz="12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launch </a:t>
            </a:r>
            <a:r>
              <a:rPr sz="1200" spc="-2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 created</a:t>
            </a:r>
            <a:r>
              <a:rPr sz="1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VM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image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and run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your </a:t>
            </a:r>
            <a:r>
              <a:rPr sz="1200" spc="-5" dirty="0">
                <a:solidFill>
                  <a:srgbClr val="FF0000"/>
                </a:solidFill>
                <a:latin typeface="Times New Roman"/>
                <a:cs typeface="Times New Roman"/>
              </a:rPr>
              <a:t>desktop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101722"/>
            <a:ext cx="5731509" cy="32505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474461"/>
            <a:ext cx="5731509" cy="325056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-1922</a:t>
            </a:r>
            <a:r>
              <a:rPr lang="en-US" spc="-5" dirty="0"/>
              <a:t>11848</a:t>
            </a: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493002" y="9917379"/>
            <a:ext cx="1689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-19221</a:t>
            </a:r>
            <a:r>
              <a:rPr lang="en-US" spc="-5" dirty="0"/>
              <a:t>1848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287011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</a:t>
            </a:r>
            <a:r>
              <a:rPr lang="en-US" spc="-5" dirty="0"/>
              <a:t>92211848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640833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-19221</a:t>
            </a:r>
            <a:r>
              <a:rPr lang="en-US" spc="-5" dirty="0"/>
              <a:t>1848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640833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-19221</a:t>
            </a:r>
            <a:r>
              <a:rPr lang="en-US" spc="-5" dirty="0"/>
              <a:t>1848</a:t>
            </a:r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640833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-19221</a:t>
            </a:r>
            <a:r>
              <a:rPr lang="en-US" spc="-5" dirty="0"/>
              <a:t>1848</a:t>
            </a:r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640833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-19221</a:t>
            </a:r>
            <a:r>
              <a:rPr lang="en-US" spc="-5" dirty="0"/>
              <a:t>1848</a:t>
            </a:r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994528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-19221</a:t>
            </a:r>
            <a:r>
              <a:rPr lang="en-US" spc="-5" dirty="0"/>
              <a:t>1848</a:t>
            </a:r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640833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</a:t>
            </a:r>
            <a:r>
              <a:rPr lang="en-US" spc="-5" dirty="0"/>
              <a:t>2211848</a:t>
            </a:r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640833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Rakesh.B</a:t>
            </a:r>
            <a:r>
              <a:rPr spc="-5" dirty="0"/>
              <a:t>-192</a:t>
            </a:r>
            <a:r>
              <a:rPr lang="en-US" spc="-5" dirty="0"/>
              <a:t>211848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Rakesh B</cp:lastModifiedBy>
  <cp:revision>1</cp:revision>
  <dcterms:created xsi:type="dcterms:W3CDTF">2023-10-19T07:10:57Z</dcterms:created>
  <dcterms:modified xsi:type="dcterms:W3CDTF">2023-10-19T07:14:12Z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2023-10-18T00:00:00Z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2023-10-19T00:00:00Z</vt:filetime>
  </property>
</Properties>
</file>