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600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65150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Experiment-</a:t>
            </a:r>
            <a:r>
              <a:rPr lang="en-US" sz="1600" spc="-50" dirty="0">
                <a:latin typeface="Times New Roman"/>
                <a:cs typeface="Times New Roman"/>
              </a:rPr>
              <a:t>5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SIMATS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SaaS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0467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07023"/>
            <a:ext cx="5731509" cy="32499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10" dirty="0"/>
              <a:t>-19221</a:t>
            </a:r>
            <a:r>
              <a:rPr lang="en-US" spc="-10" dirty="0"/>
              <a:t>1848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Rakesh.B-192211848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2023-10-18T04:43:59Z</dcterms:created>
  <dcterms:modified xsi:type="dcterms:W3CDTF">2023-10-18T04:45:13Z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  <property fmtid="{D5CDD505-2E9C-101B-9397-08002B2CF9AE}" pid="5" name="Producer">
    <vt:lpwstr>Microsoft® Word 2021</vt:lpwstr>
  </property>
</Properties>
</file>