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Pr>
        <a:solidFill>
          <a:schemeClr val="accent2"/>
        </a:solidFill>
        <a:effectLst/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anchor="ctr" anchorCtr="1" lIns="274320" rIns="274320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algn="ctr" indent="0" marL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160EA64-D806-43AC-9DF2-F8C432F32B4C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58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7A6979-0714-4377-B894-6BE4C2D6E202}" type="slidenum">
              <a:rPr dirty="0" lang="en-US"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9F9C37B-1D36-470B-8223-D6C91242EC14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7A6979-0714-4377-B894-6BE4C2D6E202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C6F52A-A82B-47A2-A83A-8C4C91F2D59F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7A6979-0714-4377-B894-6BE4C2D6E202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70A7B3-6521-4DCA-87E5-044747A908C1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59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7A6979-0714-4377-B894-6BE4C2D6E202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Pr>
        <a:solidFill>
          <a:schemeClr val="accent1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anchor="ctr" anchorCtr="1" lIns="274320" rIns="274320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160EA64-D806-43AC-9DF2-F8C432F32B4C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2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7A6979-0714-4377-B894-6BE4C2D6E202}" type="slidenum">
              <a:rPr dirty="0" lang="en-US"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3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134690-1557-4C89-A502-4959FE7FAD70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3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7A6979-0714-4377-B894-6BE4C2D6E202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algn="ctr" indent="0" marL="0">
              <a:buNone/>
              <a:defRPr baseline="0" b="0" cap="all" sz="1900" spc="100">
                <a:solidFill>
                  <a:schemeClr val="accent2">
                    <a:lumMod val="75000"/>
                  </a:schemeClr>
                </a:solidFill>
              </a:defRPr>
            </a:lvl1pPr>
            <a:lvl2pPr indent="0" marL="457200">
              <a:buNone/>
              <a:defRPr b="1" sz="19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algn="ctr" indent="0" marL="0">
              <a:buNone/>
              <a:defRPr baseline="0" b="0" cap="all" sz="1900" spc="100">
                <a:solidFill>
                  <a:schemeClr val="accent2">
                    <a:lumMod val="75000"/>
                  </a:schemeClr>
                </a:solidFill>
              </a:defRPr>
            </a:lvl1pPr>
            <a:lvl2pPr indent="0" marL="457200">
              <a:buNone/>
              <a:defRPr b="1" sz="19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F7D4976-E339-4826-83B7-FBD03F55ECF8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7A6979-0714-4377-B894-6BE4C2D6E202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44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1037C31-9E7A-4F99-8774-A0E530DE1A42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7A6979-0714-4377-B894-6BE4C2D6E202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8504F-A551-4DE0-9316-4DCD1D8CC752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7A6979-0714-4377-B894-6BE4C2D6E202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25"/>
          <p:cNvSpPr/>
          <p:nvPr/>
        </p:nvSpPr>
        <p:spPr>
          <a:xfrm>
            <a:off x="0" y="0"/>
            <a:ext cx="6096000" cy="68580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9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algn="ctr" indent="0" marL="0">
              <a:buNone/>
              <a:defRPr sz="1500">
                <a:solidFill>
                  <a:srgbClr val="FFFFFF"/>
                </a:solidFill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1BE4249-C0D0-4B06-8692-E8BB871AF643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53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54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7A6979-0714-4377-B894-6BE4C2D6E202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17"/>
          <p:cNvSpPr/>
          <p:nvPr/>
        </p:nvSpPr>
        <p:spPr>
          <a:xfrm>
            <a:off x="0" y="0"/>
            <a:ext cx="6095999" cy="68580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5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indent="0" marL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algn="ctr" indent="0" marL="0">
              <a:buNone/>
              <a:defRPr sz="1500">
                <a:solidFill>
                  <a:srgbClr val="FFFFFF"/>
                </a:solidFill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algn="tl" blurRad="50800" dir="2700000" dist="38100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1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2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7A6979-0714-4377-B894-6BE4C2D6E202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/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anchor="ctr" bIns="182880" lIns="182880" rIns="182880" rtlCol="0" tIns="18288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/>
          <a:solidFill>
            <a:srgbClr val="1D1D1D">
              <a:alpha val="70000"/>
            </a:srgbClr>
          </a:solidFill>
        </p:spPr>
        <p:txBody>
          <a:bodyPr anchor="ctr" bIns="45720" lIns="18288" rIns="18288" rtlCol="0" tIns="45720" vert="horz">
            <a:noAutofit/>
          </a:bodyPr>
          <a:lstStyle>
            <a:lvl1pPr algn="ctr">
              <a:defRPr baseline="0" sz="1100" spc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aseline="0" cap="all" sz="2800" kern="1200" spc="20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457200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685800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914400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143000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312863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84313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57350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baseline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82775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baseline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362990" y="983982"/>
            <a:ext cx="9068586" cy="2590800"/>
          </a:xfrm>
        </p:spPr>
        <p:txBody>
          <a:bodyPr/>
          <a:p>
            <a:r>
              <a:rPr dirty="0" lang="en-IN"/>
              <a:t>Batch 04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559444" y="3938316"/>
            <a:ext cx="9070848" cy="1487494"/>
          </a:xfrm>
        </p:spPr>
        <p:txBody>
          <a:bodyPr>
            <a:noAutofit/>
          </a:bodyPr>
          <a:p>
            <a:r>
              <a:rPr dirty="0" sz="2400" lang="en-IN" err="1"/>
              <a:t>M.Manikanta</a:t>
            </a:r>
            <a:r>
              <a:rPr dirty="0" sz="2400" lang="en-IN"/>
              <a:t> </a:t>
            </a:r>
            <a:r>
              <a:rPr dirty="0" sz="2400" lang="en-IN" err="1"/>
              <a:t>reddy</a:t>
            </a:r>
            <a:endParaRPr dirty="0" sz="2400" lang="en-IN"/>
          </a:p>
          <a:p>
            <a:r>
              <a:rPr dirty="0" sz="2400" lang="en-IN" err="1"/>
              <a:t>V.K.Ganesh</a:t>
            </a:r>
            <a:endParaRPr dirty="0" sz="2400" lang="en-IN"/>
          </a:p>
          <a:p>
            <a:r>
              <a:rPr altLang="en-GB" dirty="0" sz="2400" lang="en-US" err="1"/>
              <a:t>B</a:t>
            </a:r>
            <a:r>
              <a:rPr altLang="en-GB" dirty="0" sz="2400" lang="en-US" err="1"/>
              <a:t>.</a:t>
            </a:r>
            <a:r>
              <a:rPr altLang="en-GB" dirty="0" sz="2400" lang="en-US" err="1"/>
              <a:t>M</a:t>
            </a:r>
            <a:r>
              <a:rPr altLang="en-GB" dirty="0" sz="2400" lang="en-US" err="1"/>
              <a:t>a</a:t>
            </a:r>
            <a:r>
              <a:rPr altLang="en-GB" dirty="0" sz="2400" lang="en-US" err="1"/>
              <a:t>h</a:t>
            </a:r>
            <a:r>
              <a:rPr altLang="en-GB" dirty="0" sz="2400" lang="en-US" err="1"/>
              <a:t>e</a:t>
            </a:r>
            <a:r>
              <a:rPr altLang="en-GB" dirty="0" sz="2400" lang="en-US" err="1"/>
              <a:t>s</a:t>
            </a:r>
            <a:r>
              <a:rPr altLang="en-GB" dirty="0" sz="2400" lang="en-US" err="1"/>
              <a:t>h</a:t>
            </a:r>
            <a:r>
              <a:rPr altLang="en-GB" dirty="0" sz="2400" lang="en-US" err="1"/>
              <a:t> </a:t>
            </a:r>
            <a:r>
              <a:rPr altLang="en-GB" dirty="0" sz="2400" lang="en-US" err="1"/>
              <a:t>b</a:t>
            </a:r>
            <a:r>
              <a:rPr altLang="en-GB" dirty="0" sz="2400" lang="en-US" err="1"/>
              <a:t>a</a:t>
            </a:r>
            <a:r>
              <a:rPr altLang="en-GB" dirty="0" sz="2400" lang="en-US" err="1"/>
              <a:t>b</a:t>
            </a:r>
            <a:r>
              <a:rPr altLang="en-GB" dirty="0" sz="2400" lang="en-US" err="1"/>
              <a:t>u</a:t>
            </a:r>
            <a:endParaRPr dirty="0" sz="2400" lang="en-IN"/>
          </a:p>
          <a:p>
            <a:r>
              <a:rPr dirty="0" sz="2400" lang="en-IN" err="1"/>
              <a:t>B.Rakesh</a:t>
            </a:r>
            <a:r>
              <a:rPr dirty="0" sz="2400" lang="en-IN"/>
              <a:t> Kumar</a:t>
            </a:r>
          </a:p>
          <a:p>
            <a:r>
              <a:rPr dirty="0" sz="2400" lang="en-IN" err="1"/>
              <a:t>Akash</a:t>
            </a:r>
            <a:r>
              <a:rPr dirty="0" sz="2400" lang="en-IN"/>
              <a:t> </a:t>
            </a:r>
            <a:r>
              <a:rPr dirty="0" sz="2400" lang="en-IN" err="1"/>
              <a:t>yadav</a:t>
            </a:r>
            <a:endParaRPr dirty="0" sz="2400" lang="en-US"/>
          </a:p>
          <a:p>
            <a:endParaRPr dirty="0" sz="2400" lang="en-US"/>
          </a:p>
          <a:p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Introduction 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800" lang="en-IN"/>
              <a:t>The Border Control Entry System (BCES) is a cutting-edge technology solution designed to modernize and secure border control operations. BCES aims to streamline entry and exit processes, enhance national security, and provide valuable insights for informed decision-making.</a:t>
            </a:r>
            <a:endParaRPr dirty="0" sz="28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CRUD Operations</a:t>
            </a:r>
            <a:endParaRPr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indent="0" marL="0">
              <a:buNone/>
            </a:pPr>
            <a:r>
              <a:rPr dirty="0" sz="2400" lang="en-IN" u="sng"/>
              <a:t>Title: CRUD Operations in BCES</a:t>
            </a:r>
            <a:r>
              <a:rPr dirty="0" sz="2400" lang="en-IN"/>
              <a:t>
Definition: Create, Read, Update, Delete operations for managing entry records
Bullet points:</a:t>
            </a:r>
          </a:p>
          <a:p>
            <a:r>
              <a:rPr dirty="0" sz="2400" lang="en-IN"/>
              <a:t>Create: Add new entry records
Read: Retrieve existing entry records
Update: Modify existing entry records
Delete: Remove entry records</a:t>
            </a:r>
            <a:endParaRPr dirty="0" sz="24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sz="4000" lang="en-IN"/>
              <a:t>Create Operation and Read Operation</a:t>
            </a:r>
            <a:endParaRPr dirty="0" sz="400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1066800" y="2514257"/>
            <a:ext cx="10058400" cy="3931920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400" lang="en-IN" u="sng"/>
              <a:t>Create operation points:</a:t>
            </a:r>
          </a:p>
          <a:p>
            <a:r>
              <a:rPr dirty="0" sz="2400" lang="en-IN"/>
              <a:t> Enter individual’s details
 Upload required documents
Assign unique entry ID</a:t>
            </a:r>
          </a:p>
          <a:p>
            <a:pPr indent="0" marL="0">
              <a:buNone/>
            </a:pPr>
            <a:r>
              <a:rPr dirty="0" sz="2400" lang="en-IN" u="sng"/>
              <a:t>Read operation  points:</a:t>
            </a:r>
            <a:r>
              <a:rPr dirty="0" sz="2400" lang="en-IN"/>
              <a:t>
 ° Search by entry ID or individual’</a:t>
            </a:r>
          </a:p>
          <a:p>
            <a:pPr indent="0" marL="0">
              <a:buNone/>
            </a:pPr>
            <a:r>
              <a:rPr dirty="0" sz="2400" lang="en-IN"/>
              <a:t> ° </a:t>
            </a:r>
            <a:r>
              <a:rPr dirty="0" sz="2400" lang="en-IN" err="1"/>
              <a:t>detailsView</a:t>
            </a:r>
            <a:r>
              <a:rPr dirty="0" sz="2400" lang="en-IN"/>
              <a:t> entry record details</a:t>
            </a:r>
          </a:p>
          <a:p>
            <a:pPr indent="0" marL="0">
              <a:buNone/>
            </a:pPr>
            <a:r>
              <a:rPr dirty="0" sz="2400" lang="en-IN"/>
              <a:t> ° Export record data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sz="3600" lang="en-IN"/>
              <a:t>Update Operation and Delete Operation</a:t>
            </a:r>
            <a:endParaRPr dirty="0" sz="3600"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556" lnSpcReduction="20000"/>
          </a:bodyPr>
          <a:p>
            <a:pPr indent="0" marL="0">
              <a:buNone/>
            </a:pPr>
            <a:r>
              <a:rPr dirty="0" lang="en-IN"/>
              <a:t> </a:t>
            </a:r>
            <a:r>
              <a:rPr dirty="0" sz="4500" lang="en-IN" u="sng"/>
              <a:t>Update operation points:</a:t>
            </a:r>
            <a:r>
              <a:rPr dirty="0" sz="4500" lang="en-IN"/>
              <a:t>
    - Modify individual’s details
    - Update document status
    - Change entry/exit</a:t>
            </a:r>
          </a:p>
          <a:p>
            <a:pPr indent="0" marL="0">
              <a:buNone/>
            </a:pPr>
            <a:r>
              <a:rPr dirty="0" sz="4500" lang="en-IN" u="sng"/>
              <a:t>Delete operation points:</a:t>
            </a:r>
            <a:r>
              <a:rPr dirty="0" sz="4500" lang="en-IN"/>
              <a:t>
    - Permanently remove entry record
    - Ensure data integrity
    - Log deletion activity</a:t>
            </a:r>
            <a:endParaRPr dirty="0" sz="45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Conclusion</a:t>
            </a:r>
            <a:endParaRPr dirty="0"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1047750" y="2926080"/>
            <a:ext cx="5326856" cy="3931920"/>
          </a:xfrm>
        </p:spPr>
        <p:txBody>
          <a:bodyPr>
            <a:normAutofit/>
          </a:bodyPr>
          <a:p>
            <a:r>
              <a:rPr dirty="0" sz="3200" lang="en-IN"/>
              <a:t>This presentation provides a con</a:t>
            </a:r>
            <a:r>
              <a:rPr altLang="en-GB" dirty="0" sz="3200" lang="en-US"/>
              <a:t>u</a:t>
            </a:r>
            <a:r>
              <a:rPr altLang="en-GB" dirty="0" sz="3200" lang="en-US"/>
              <a:t>s</a:t>
            </a:r>
            <a:r>
              <a:rPr altLang="en-GB" dirty="0" sz="3200" lang="en-US"/>
              <a:t>i</a:t>
            </a:r>
            <a:r>
              <a:rPr altLang="en-GB" dirty="0" sz="3200" lang="en-US"/>
              <a:t>o</a:t>
            </a:r>
            <a:r>
              <a:rPr altLang="en-GB" dirty="0" sz="3200" lang="en-US"/>
              <a:t>n</a:t>
            </a:r>
            <a:r>
              <a:rPr altLang="en-GB" dirty="0" sz="3200" lang="en-US"/>
              <a:t> </a:t>
            </a:r>
            <a:r>
              <a:rPr dirty="0" sz="3200" lang="en-IN"/>
              <a:t>overview of the Border Control Entry System’s CRUD operations, highlighting its benefits and technical requirements.</a:t>
            </a:r>
            <a:endParaRPr dirty="0" sz="3200" lang="en-US"/>
          </a:p>
        </p:txBody>
      </p:sp>
      <p:sp>
        <p:nvSpPr>
          <p:cNvPr id="1048603" name="TextBox 5"/>
          <p:cNvSpPr txBox="1"/>
          <p:nvPr/>
        </p:nvSpPr>
        <p:spPr>
          <a:xfrm>
            <a:off x="5184576" y="2514600"/>
            <a:ext cx="1828800" cy="3962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pic>
        <p:nvPicPr>
          <p:cNvPr id="2097152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220603"/>
            <a:ext cx="4064000" cy="4656007"/>
          </a:xfrm>
          <a:prstGeom prst="ellipse"/>
          <a:ln w="190500" cap="rnd">
            <a:solidFill>
              <a:srgbClr val="C8C6BD"/>
            </a:solidFill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48604" name="Rectangle 7"/>
          <p:cNvSpPr/>
          <p:nvPr/>
        </p:nvSpPr>
        <p:spPr>
          <a:xfrm rot="10800000" flipV="1">
            <a:off x="8137128" y="3024623"/>
            <a:ext cx="3132138" cy="2637554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3600" lang="en-IN"/>
              <a:t>Thank you</a:t>
            </a:r>
            <a:endParaRPr dirty="0" sz="36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5880" dir="5400000" dist="1524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l" rig="brightRoom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Batch 04</dc:title>
  <dc:creator>ay4239715@gmail.com</dc:creator>
  <cp:lastModifiedBy>ay4239715@gmail.com</cp:lastModifiedBy>
  <dcterms:created xsi:type="dcterms:W3CDTF">2024-09-27T02:41:38Z</dcterms:created>
  <dcterms:modified xsi:type="dcterms:W3CDTF">2024-09-28T04:32:00Z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e2c3637b5e0e45958ec3e7394a026b48</vt:lpwstr>
  </property>
</Properties>
</file>