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8" r:id="rId1"/>
  </p:sldMasterIdLst>
  <p:notesMasterIdLst>
    <p:notesMasterId r:id="rId15"/>
  </p:notesMasterIdLst>
  <p:sldIdLst>
    <p:sldId id="268" r:id="rId2"/>
    <p:sldId id="267" r:id="rId3"/>
    <p:sldId id="256" r:id="rId4"/>
    <p:sldId id="257" r:id="rId5"/>
    <p:sldId id="258" r:id="rId6"/>
    <p:sldId id="259" r:id="rId7"/>
    <p:sldId id="260" r:id="rId8"/>
    <p:sldId id="262" r:id="rId9"/>
    <p:sldId id="263" r:id="rId10"/>
    <p:sldId id="264" r:id="rId11"/>
    <p:sldId id="261"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E9E8C-DCE1-45D9-9B95-06DC30C4720B}"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DEC7E-FF6D-43CE-9E86-F5D93AC73A84}" type="slidenum">
              <a:rPr lang="en-US" smtClean="0"/>
              <a:t>‹#›</a:t>
            </a:fld>
            <a:endParaRPr lang="en-US"/>
          </a:p>
        </p:txBody>
      </p:sp>
    </p:spTree>
    <p:extLst>
      <p:ext uri="{BB962C8B-B14F-4D97-AF65-F5344CB8AC3E}">
        <p14:creationId xmlns:p14="http://schemas.microsoft.com/office/powerpoint/2010/main" val="50279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DEC7E-FF6D-43CE-9E86-F5D93AC73A84}" type="slidenum">
              <a:rPr lang="en-US" smtClean="0"/>
              <a:t>1</a:t>
            </a:fld>
            <a:endParaRPr lang="en-US"/>
          </a:p>
        </p:txBody>
      </p:sp>
    </p:spTree>
    <p:extLst>
      <p:ext uri="{BB962C8B-B14F-4D97-AF65-F5344CB8AC3E}">
        <p14:creationId xmlns:p14="http://schemas.microsoft.com/office/powerpoint/2010/main" val="290077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8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6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49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76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71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124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021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67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43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60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33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28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01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5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88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195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05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304008"/>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3DD4D-474A-EC68-6A6E-8C37F9CCA718}"/>
              </a:ext>
            </a:extLst>
          </p:cNvPr>
          <p:cNvSpPr>
            <a:spLocks noGrp="1"/>
          </p:cNvSpPr>
          <p:nvPr>
            <p:ph idx="1"/>
          </p:nvPr>
        </p:nvSpPr>
        <p:spPr>
          <a:xfrm>
            <a:off x="1652834" y="2164091"/>
            <a:ext cx="8886332" cy="1264909"/>
          </a:xfrm>
        </p:spPr>
        <p:txBody>
          <a:bodyPr>
            <a:normAutofit/>
          </a:bodyPr>
          <a:lstStyle/>
          <a:p>
            <a:pPr marL="0" indent="0" algn="ctr">
              <a:buNone/>
            </a:pPr>
            <a:r>
              <a:rPr lang="en-US" sz="2800" b="1" dirty="0">
                <a:solidFill>
                  <a:schemeClr val="tx1"/>
                </a:solidFill>
              </a:rPr>
              <a:t>            MONEY MATTER : A PERSONAL FINANCE </a:t>
            </a:r>
          </a:p>
          <a:p>
            <a:pPr marL="0" indent="0" algn="ctr">
              <a:buNone/>
            </a:pPr>
            <a:r>
              <a:rPr lang="en-US" sz="2800" b="1" dirty="0">
                <a:solidFill>
                  <a:schemeClr val="tx1"/>
                </a:solidFill>
              </a:rPr>
              <a:t>                  MANAGEMENT APP PROJECT </a:t>
            </a:r>
          </a:p>
        </p:txBody>
      </p:sp>
      <p:sp>
        <p:nvSpPr>
          <p:cNvPr id="7" name="TextBox 6">
            <a:extLst>
              <a:ext uri="{FF2B5EF4-FFF2-40B4-BE49-F238E27FC236}">
                <a16:creationId xmlns:a16="http://schemas.microsoft.com/office/drawing/2014/main" id="{C14E54C8-5855-4186-8941-444B3973827D}"/>
              </a:ext>
            </a:extLst>
          </p:cNvPr>
          <p:cNvSpPr txBox="1"/>
          <p:nvPr/>
        </p:nvSpPr>
        <p:spPr>
          <a:xfrm>
            <a:off x="8414766" y="4632883"/>
            <a:ext cx="3060954" cy="1754326"/>
          </a:xfrm>
          <a:prstGeom prst="rect">
            <a:avLst/>
          </a:prstGeom>
          <a:noFill/>
        </p:spPr>
        <p:txBody>
          <a:bodyPr wrap="square">
            <a:spAutoFit/>
          </a:bodyPr>
          <a:lstStyle/>
          <a:p>
            <a:pPr marL="0" indent="0">
              <a:buNone/>
            </a:pPr>
            <a:r>
              <a:rPr lang="en-US" b="1" dirty="0"/>
              <a:t>By</a:t>
            </a:r>
          </a:p>
          <a:p>
            <a:pPr marL="0" indent="0" algn="ctr">
              <a:buNone/>
            </a:pPr>
            <a:r>
              <a:rPr lang="en-US" sz="1800" b="1" dirty="0">
                <a:solidFill>
                  <a:schemeClr val="tx1"/>
                </a:solidFill>
              </a:rPr>
              <a:t>   </a:t>
            </a:r>
          </a:p>
          <a:p>
            <a:pPr marL="0" indent="0" algn="ctr">
              <a:buNone/>
            </a:pPr>
            <a:r>
              <a:rPr lang="en-US" b="1" dirty="0"/>
              <a:t>  Rakesh.M</a:t>
            </a:r>
          </a:p>
          <a:p>
            <a:pPr marL="0" indent="0" algn="ctr">
              <a:buNone/>
            </a:pPr>
            <a:r>
              <a:rPr lang="en-US" b="1" dirty="0"/>
              <a:t>Mohamed masthan.N</a:t>
            </a:r>
          </a:p>
          <a:p>
            <a:pPr marL="0" indent="0" algn="ctr">
              <a:buNone/>
            </a:pPr>
            <a:r>
              <a:rPr lang="en-US" sz="1800" b="1" dirty="0">
                <a:solidFill>
                  <a:schemeClr val="tx1"/>
                </a:solidFill>
              </a:rPr>
              <a:t>Pragadeeshwaran</a:t>
            </a:r>
            <a:r>
              <a:rPr lang="en-US" b="1" dirty="0"/>
              <a:t>.</a:t>
            </a:r>
            <a:r>
              <a:rPr lang="en-US" sz="1800" b="1" dirty="0">
                <a:solidFill>
                  <a:schemeClr val="tx1"/>
                </a:solidFill>
              </a:rPr>
              <a:t>G</a:t>
            </a:r>
          </a:p>
          <a:p>
            <a:pPr marL="0" indent="0" algn="ctr">
              <a:buNone/>
            </a:pPr>
            <a:r>
              <a:rPr lang="en-US" b="1" dirty="0"/>
              <a:t>Prakash.M</a:t>
            </a:r>
            <a:endParaRPr lang="en-US" sz="1800" b="1" dirty="0">
              <a:solidFill>
                <a:schemeClr val="tx1"/>
              </a:solidFill>
            </a:endParaRPr>
          </a:p>
        </p:txBody>
      </p:sp>
    </p:spTree>
    <p:extLst>
      <p:ext uri="{BB962C8B-B14F-4D97-AF65-F5344CB8AC3E}">
        <p14:creationId xmlns:p14="http://schemas.microsoft.com/office/powerpoint/2010/main" val="165796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98732C-236B-B024-3578-DC2CE457AA7A}"/>
              </a:ext>
            </a:extLst>
          </p:cNvPr>
          <p:cNvSpPr txBox="1"/>
          <p:nvPr/>
        </p:nvSpPr>
        <p:spPr>
          <a:xfrm>
            <a:off x="2159411" y="0"/>
            <a:ext cx="6099940" cy="7020833"/>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Row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RegisterActivity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“Sign up”)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Modifier.width</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(60.dp))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“Forget password?”)</a:t>
            </a:r>
            <a:endParaRPr lang="en-US" dirty="0"/>
          </a:p>
        </p:txBody>
      </p:sp>
    </p:spTree>
    <p:extLst>
      <p:ext uri="{BB962C8B-B14F-4D97-AF65-F5344CB8AC3E}">
        <p14:creationId xmlns:p14="http://schemas.microsoft.com/office/powerpoint/2010/main" val="29400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6A750-9A5A-9BD9-5F46-5D814C1A155B}"/>
              </a:ext>
            </a:extLst>
          </p:cNvPr>
          <p:cNvSpPr txBox="1"/>
          <p:nvPr/>
        </p:nvSpPr>
        <p:spPr>
          <a:xfrm>
            <a:off x="2561345" y="36204"/>
            <a:ext cx="6099940" cy="291201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Private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startMainPage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 intent = Intent(context,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ContextCompat.startActivity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intent, null)</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62121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9063-DE3A-C335-2639-5FCB6466A8A1}"/>
              </a:ext>
            </a:extLst>
          </p:cNvPr>
          <p:cNvSpPr>
            <a:spLocks noGrp="1"/>
          </p:cNvSpPr>
          <p:nvPr>
            <p:ph type="title"/>
          </p:nvPr>
        </p:nvSpPr>
        <p:spPr>
          <a:xfrm>
            <a:off x="2149518" y="527304"/>
            <a:ext cx="2325350" cy="856277"/>
          </a:xfrm>
        </p:spPr>
        <p:txBody>
          <a:bodyPr>
            <a:normAutofit/>
          </a:bodyPr>
          <a:lstStyle/>
          <a:p>
            <a:r>
              <a:rPr lang="en-US" dirty="0"/>
              <a:t>OUTPUT </a:t>
            </a:r>
          </a:p>
        </p:txBody>
      </p:sp>
      <p:pic>
        <p:nvPicPr>
          <p:cNvPr id="9" name="Picture 8">
            <a:extLst>
              <a:ext uri="{FF2B5EF4-FFF2-40B4-BE49-F238E27FC236}">
                <a16:creationId xmlns:a16="http://schemas.microsoft.com/office/drawing/2014/main" id="{A6A115C8-EDE6-E181-0786-C81A381E575F}"/>
              </a:ext>
            </a:extLst>
          </p:cNvPr>
          <p:cNvPicPr>
            <a:picLocks noChangeAspect="1"/>
          </p:cNvPicPr>
          <p:nvPr/>
        </p:nvPicPr>
        <p:blipFill>
          <a:blip r:embed="rId2"/>
          <a:stretch>
            <a:fillRect/>
          </a:stretch>
        </p:blipFill>
        <p:spPr>
          <a:xfrm>
            <a:off x="2366634" y="1465877"/>
            <a:ext cx="8128000" cy="4569220"/>
          </a:xfrm>
          <a:prstGeom prst="rect">
            <a:avLst/>
          </a:prstGeom>
        </p:spPr>
      </p:pic>
    </p:spTree>
    <p:extLst>
      <p:ext uri="{BB962C8B-B14F-4D97-AF65-F5344CB8AC3E}">
        <p14:creationId xmlns:p14="http://schemas.microsoft.com/office/powerpoint/2010/main" val="128393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C07B-7736-4541-9AAD-CEC6968A5B07}"/>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22AAC91-7859-404B-8603-54168D5A67CC}"/>
              </a:ext>
            </a:extLst>
          </p:cNvPr>
          <p:cNvPicPr>
            <a:picLocks noGrp="1" noChangeAspect="1"/>
          </p:cNvPicPr>
          <p:nvPr>
            <p:ph idx="1"/>
          </p:nvPr>
        </p:nvPicPr>
        <p:blipFill>
          <a:blip r:embed="rId2"/>
          <a:stretch>
            <a:fillRect/>
          </a:stretch>
        </p:blipFill>
        <p:spPr>
          <a:xfrm>
            <a:off x="3716602" y="2667000"/>
            <a:ext cx="5554133" cy="3124200"/>
          </a:xfrm>
        </p:spPr>
      </p:pic>
      <p:pic>
        <p:nvPicPr>
          <p:cNvPr id="7" name="Picture 6">
            <a:extLst>
              <a:ext uri="{FF2B5EF4-FFF2-40B4-BE49-F238E27FC236}">
                <a16:creationId xmlns:a16="http://schemas.microsoft.com/office/drawing/2014/main" id="{E1D273FB-B24F-4E2E-9142-BF34756E53FE}"/>
              </a:ext>
            </a:extLst>
          </p:cNvPr>
          <p:cNvPicPr>
            <a:picLocks noChangeAspect="1"/>
          </p:cNvPicPr>
          <p:nvPr/>
        </p:nvPicPr>
        <p:blipFill>
          <a:blip r:embed="rId2"/>
          <a:stretch>
            <a:fillRect/>
          </a:stretch>
        </p:blipFill>
        <p:spPr>
          <a:xfrm>
            <a:off x="1340515" y="466344"/>
            <a:ext cx="10306304" cy="5797296"/>
          </a:xfrm>
          <a:prstGeom prst="rect">
            <a:avLst/>
          </a:prstGeom>
        </p:spPr>
      </p:pic>
    </p:spTree>
    <p:extLst>
      <p:ext uri="{BB962C8B-B14F-4D97-AF65-F5344CB8AC3E}">
        <p14:creationId xmlns:p14="http://schemas.microsoft.com/office/powerpoint/2010/main" val="387747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2FE2-F099-BEF8-49E2-CDD6CA9D188A}"/>
              </a:ext>
            </a:extLst>
          </p:cNvPr>
          <p:cNvSpPr>
            <a:spLocks noGrp="1"/>
          </p:cNvSpPr>
          <p:nvPr>
            <p:ph type="title"/>
          </p:nvPr>
        </p:nvSpPr>
        <p:spPr>
          <a:xfrm>
            <a:off x="1292036" y="471250"/>
            <a:ext cx="3531152" cy="690775"/>
          </a:xfrm>
        </p:spPr>
        <p:txBody>
          <a:bodyPr>
            <a:normAutofit fontScale="90000"/>
          </a:bodyPr>
          <a:lstStyle/>
          <a:p>
            <a:r>
              <a:rPr lang="en-US" dirty="0"/>
              <a:t>DESCRIPTION </a:t>
            </a:r>
          </a:p>
        </p:txBody>
      </p:sp>
      <p:sp>
        <p:nvSpPr>
          <p:cNvPr id="5" name="TextBox 4">
            <a:extLst>
              <a:ext uri="{FF2B5EF4-FFF2-40B4-BE49-F238E27FC236}">
                <a16:creationId xmlns:a16="http://schemas.microsoft.com/office/drawing/2014/main" id="{7DAD3A6A-E4A3-C7EB-FEB3-78AF8AF29B84}"/>
              </a:ext>
            </a:extLst>
          </p:cNvPr>
          <p:cNvSpPr txBox="1"/>
          <p:nvPr/>
        </p:nvSpPr>
        <p:spPr>
          <a:xfrm>
            <a:off x="1626877" y="1291438"/>
            <a:ext cx="9378461" cy="1200329"/>
          </a:xfrm>
          <a:prstGeom prst="rect">
            <a:avLst/>
          </a:prstGeom>
          <a:noFill/>
        </p:spPr>
        <p:txBody>
          <a:bodyPr wrap="square">
            <a:spAutoFit/>
          </a:bodyPr>
          <a:lstStyle/>
          <a:p>
            <a:pPr algn="just"/>
            <a:r>
              <a:rPr lang="en-US" dirty="0"/>
              <a:t>personal finance management app project is designed to help users monitor, organize, and optimize their financial activities. The app should offer features that simplify budgeting, expense tracking, savings management, and financial goal setting. Here's a detailed description of such a project:</a:t>
            </a:r>
          </a:p>
        </p:txBody>
      </p:sp>
      <p:sp>
        <p:nvSpPr>
          <p:cNvPr id="6" name="TextBox 5">
            <a:extLst>
              <a:ext uri="{FF2B5EF4-FFF2-40B4-BE49-F238E27FC236}">
                <a16:creationId xmlns:a16="http://schemas.microsoft.com/office/drawing/2014/main" id="{C465B8FF-3F89-5802-88D5-6C2D97FF01C3}"/>
              </a:ext>
            </a:extLst>
          </p:cNvPr>
          <p:cNvSpPr txBox="1"/>
          <p:nvPr/>
        </p:nvSpPr>
        <p:spPr>
          <a:xfrm>
            <a:off x="1626877" y="3028890"/>
            <a:ext cx="2380278" cy="400110"/>
          </a:xfrm>
          <a:prstGeom prst="rect">
            <a:avLst/>
          </a:prstGeom>
          <a:noFill/>
        </p:spPr>
        <p:txBody>
          <a:bodyPr wrap="square" rtlCol="0">
            <a:spAutoFit/>
          </a:bodyPr>
          <a:lstStyle/>
          <a:p>
            <a:pPr algn="l"/>
            <a:r>
              <a:rPr lang="en-US" sz="2000" dirty="0">
                <a:solidFill>
                  <a:schemeClr val="accent1"/>
                </a:solidFill>
              </a:rPr>
              <a:t>CODE  FEATURES </a:t>
            </a:r>
          </a:p>
        </p:txBody>
      </p:sp>
      <p:sp>
        <p:nvSpPr>
          <p:cNvPr id="8" name="TextBox 7">
            <a:extLst>
              <a:ext uri="{FF2B5EF4-FFF2-40B4-BE49-F238E27FC236}">
                <a16:creationId xmlns:a16="http://schemas.microsoft.com/office/drawing/2014/main" id="{7136960E-FC86-399C-F69C-8671C08D8525}"/>
              </a:ext>
            </a:extLst>
          </p:cNvPr>
          <p:cNvSpPr txBox="1"/>
          <p:nvPr/>
        </p:nvSpPr>
        <p:spPr>
          <a:xfrm>
            <a:off x="1542618" y="3803222"/>
            <a:ext cx="9106763" cy="2031325"/>
          </a:xfrm>
          <a:prstGeom prst="rect">
            <a:avLst/>
          </a:prstGeom>
          <a:noFill/>
        </p:spPr>
        <p:txBody>
          <a:bodyPr wrap="square">
            <a:spAutoFit/>
          </a:bodyPr>
          <a:lstStyle/>
          <a:p>
            <a:pPr algn="just"/>
            <a:r>
              <a:rPr lang="en-US" b="1" dirty="0"/>
              <a:t>Budget Tracking:</a:t>
            </a:r>
            <a:r>
              <a:rPr lang="en-US" dirty="0"/>
              <a:t> Users can create and manage budgets for different spending categories (e.g., groceries, transportation, dining).</a:t>
            </a:r>
            <a:r>
              <a:rPr lang="en-US" b="1" dirty="0"/>
              <a:t>Expense Tracking:</a:t>
            </a:r>
            <a:r>
              <a:rPr lang="en-US" dirty="0"/>
              <a:t> The app allows users to record daily expenses either manually or through linked bank accounts for automated transaction </a:t>
            </a:r>
            <a:r>
              <a:rPr lang="en-US" dirty="0" err="1"/>
              <a:t>tracking.</a:t>
            </a:r>
            <a:r>
              <a:rPr lang="en-US" b="1" dirty="0" err="1"/>
              <a:t>Income</a:t>
            </a:r>
            <a:r>
              <a:rPr lang="en-US" b="1" dirty="0"/>
              <a:t> Management:</a:t>
            </a:r>
            <a:r>
              <a:rPr lang="en-US" dirty="0"/>
              <a:t> Users can input income sources and monitor their cash flow to ensure they stay within their </a:t>
            </a:r>
            <a:r>
              <a:rPr lang="en-US" dirty="0" err="1"/>
              <a:t>means.</a:t>
            </a:r>
            <a:r>
              <a:rPr lang="en-US" b="1" dirty="0" err="1"/>
              <a:t>Financial</a:t>
            </a:r>
            <a:r>
              <a:rPr lang="en-US" b="1" dirty="0"/>
              <a:t> Goals:</a:t>
            </a:r>
            <a:r>
              <a:rPr lang="en-US" dirty="0"/>
              <a:t> Users can set short-term and long-term savings goals (e.g., vacation funds, emergency savings) and track progress over time.</a:t>
            </a:r>
          </a:p>
        </p:txBody>
      </p:sp>
    </p:spTree>
    <p:extLst>
      <p:ext uri="{BB962C8B-B14F-4D97-AF65-F5344CB8AC3E}">
        <p14:creationId xmlns:p14="http://schemas.microsoft.com/office/powerpoint/2010/main" val="206025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896773-7A6F-0CCD-E410-5157650921CD}"/>
              </a:ext>
            </a:extLst>
          </p:cNvPr>
          <p:cNvSpPr txBox="1"/>
          <p:nvPr/>
        </p:nvSpPr>
        <p:spPr>
          <a:xfrm>
            <a:off x="4332965" y="824673"/>
            <a:ext cx="6099940" cy="5867825"/>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Package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android.os.Bundle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androidx.activity.ComponentActivity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androidx.activity.compose.setContent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androidx.compose.foundation.layout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androidx.compose.material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androidx.compose.runtime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androidx.compose.ui.Alignment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androidx.compose.ui.Modifier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androidx.compose.ui.graphics.Color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androidx.compose.ui.layout.ContentScale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
        <p:nvSpPr>
          <p:cNvPr id="2" name="TextBox 1">
            <a:extLst>
              <a:ext uri="{FF2B5EF4-FFF2-40B4-BE49-F238E27FC236}">
                <a16:creationId xmlns:a16="http://schemas.microsoft.com/office/drawing/2014/main" id="{CBE7A23E-81B6-21AF-EE4E-28BC1B520C76}"/>
              </a:ext>
            </a:extLst>
          </p:cNvPr>
          <p:cNvSpPr txBox="1"/>
          <p:nvPr/>
        </p:nvSpPr>
        <p:spPr>
          <a:xfrm>
            <a:off x="2337691" y="165502"/>
            <a:ext cx="2455147" cy="461665"/>
          </a:xfrm>
          <a:prstGeom prst="rect">
            <a:avLst/>
          </a:prstGeom>
          <a:noFill/>
        </p:spPr>
        <p:txBody>
          <a:bodyPr wrap="square" rtlCol="0">
            <a:spAutoFit/>
          </a:bodyPr>
          <a:lstStyle/>
          <a:p>
            <a:pPr algn="l"/>
            <a:r>
              <a:rPr lang="en-US" sz="2400" b="1" dirty="0"/>
              <a:t>SOURCE CODE </a:t>
            </a:r>
          </a:p>
        </p:txBody>
      </p:sp>
    </p:spTree>
    <p:extLst>
      <p:ext uri="{BB962C8B-B14F-4D97-AF65-F5344CB8AC3E}">
        <p14:creationId xmlns:p14="http://schemas.microsoft.com/office/powerpoint/2010/main" val="84177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C5364-0BDB-5B54-5594-EA3850C9F912}"/>
              </a:ext>
            </a:extLst>
          </p:cNvPr>
          <p:cNvSpPr txBox="1"/>
          <p:nvPr/>
        </p:nvSpPr>
        <p:spPr>
          <a:xfrm>
            <a:off x="2573166" y="660854"/>
            <a:ext cx="6099940" cy="619714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androidx.compose.ui.res.painterResource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androidx.compose.ui.text.font.FontFamily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androidx.compose.ui.text.font.FontWeight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androidx.compose.ui.text.input.PasswordVisualTransformation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androidx.compose.ui.tooling.preview.Preview</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androidx.compose.ui.unit.sp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androidx.core.content.ContextCompat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com.example.expensestracker.ui.theme.ExpensesTrackerTheme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57485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800FA-8A2B-D585-3701-5862DE655D4B}"/>
              </a:ext>
            </a:extLst>
          </p:cNvPr>
          <p:cNvSpPr txBox="1"/>
          <p:nvPr/>
        </p:nvSpPr>
        <p:spPr>
          <a:xfrm>
            <a:off x="2596810" y="430385"/>
            <a:ext cx="6099940" cy="6186374"/>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 LoginActivity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ComponentActivity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Private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lateinit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Override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Bundle?)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Super.onCreate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setContent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ExpensesTrackerTheme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 surface container using the ‘background’ color from the 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Surface(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MaterialTheme.colors.background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6759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3EFAC6-07D1-C4C2-169F-D41FFFD85FE4}"/>
              </a:ext>
            </a:extLst>
          </p:cNvPr>
          <p:cNvSpPr txBox="1"/>
          <p:nvPr/>
        </p:nvSpPr>
        <p:spPr>
          <a:xfrm>
            <a:off x="2691383" y="113957"/>
            <a:ext cx="6099940" cy="6918241"/>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@Composable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painterResource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(id=R.drawable.img_1),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contentDescription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alpha =0.3F,</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ContentScale.FillHeight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username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password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Column(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horizontalAlignment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Alignment.CenterHorizontally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verticalArrangement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Arrangement.Center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dirty="0"/>
          </a:p>
        </p:txBody>
      </p:sp>
    </p:spTree>
    <p:extLst>
      <p:ext uri="{BB962C8B-B14F-4D97-AF65-F5344CB8AC3E}">
        <p14:creationId xmlns:p14="http://schemas.microsoft.com/office/powerpoint/2010/main" val="20506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02A001-F965-EBE1-98EC-5EF9A1216024}"/>
              </a:ext>
            </a:extLst>
          </p:cNvPr>
          <p:cNvSpPr txBox="1"/>
          <p:nvPr/>
        </p:nvSpPr>
        <p:spPr>
          <a:xfrm>
            <a:off x="2939636"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username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Text(“Username”)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password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Text(“Password”)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9078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37A2E8-080D-D76D-3B63-55017D21B475}"/>
              </a:ext>
            </a:extLst>
          </p:cNvPr>
          <p:cNvSpPr txBox="1"/>
          <p:nvPr/>
        </p:nvSpPr>
        <p:spPr>
          <a:xfrm>
            <a:off x="2655917" y="366219"/>
            <a:ext cx="6099940" cy="63945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error.isNotEmpty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error,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MaterialTheme.colors.error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Button(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password.isNotEmpty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databaseHelper.getUserByUsername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(user != null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user.password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password      error = “Successfully log 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20808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0C9D7D-187D-7785-E6FE-A09120AA8A11}"/>
              </a:ext>
            </a:extLst>
          </p:cNvPr>
          <p:cNvSpPr txBox="1"/>
          <p:nvPr/>
        </p:nvSpPr>
        <p:spPr>
          <a:xfrm>
            <a:off x="3046030"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onLoginSuccess</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“Invalid username or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“Please fill all fields”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(top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733151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TotalTime>
  <Words>993</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Corbel</vt:lpstr>
      <vt:lpstr>Times New Roman</vt:lpstr>
      <vt:lpstr>Parallax</vt:lpstr>
      <vt:lpstr>PowerPoint Presentation</vt:lpstr>
      <vt:lpstr>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dc:title>
  <dc:creator>abi renis</dc:creator>
  <cp:lastModifiedBy>Rakesh M</cp:lastModifiedBy>
  <cp:revision>6</cp:revision>
  <dcterms:created xsi:type="dcterms:W3CDTF">2024-11-15T17:37:47Z</dcterms:created>
  <dcterms:modified xsi:type="dcterms:W3CDTF">2024-11-24T18:26:38Z</dcterms:modified>
</cp:coreProperties>
</file>