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6" r:id="rId1"/>
  </p:sldMasterIdLst>
  <p:sldIdLst>
    <p:sldId id="256" r:id="rId2"/>
    <p:sldId id="257" r:id="rId3"/>
    <p:sldId id="258" r:id="rId4"/>
    <p:sldId id="259" r:id="rId5"/>
    <p:sldId id="262" r:id="rId6"/>
    <p:sldId id="260" r:id="rId7"/>
    <p:sldId id="263" r:id="rId8"/>
    <p:sldId id="265" r:id="rId9"/>
    <p:sldId id="261"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667" autoAdjust="0"/>
    <p:restoredTop sz="94660"/>
  </p:normalViewPr>
  <p:slideViewPr>
    <p:cSldViewPr snapToGrid="0">
      <p:cViewPr varScale="1">
        <p:scale>
          <a:sx n="81" d="100"/>
          <a:sy n="81" d="100"/>
        </p:scale>
        <p:origin x="677"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FD20A7D-6A51-435A-AAFF-A2DD0F9A6AB0}" type="datetimeFigureOut">
              <a:rPr lang="en-US" smtClean="0"/>
              <a:t>8/12/2019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0E2C20-E993-494E-A65E-0D8CA8DA53FA}" type="slidenum">
              <a:rPr lang="en-US" smtClean="0"/>
              <a:t>‹#›</a:t>
            </a:fld>
            <a:endParaRPr lang="en-US"/>
          </a:p>
        </p:txBody>
      </p:sp>
    </p:spTree>
    <p:extLst>
      <p:ext uri="{BB962C8B-B14F-4D97-AF65-F5344CB8AC3E}">
        <p14:creationId xmlns:p14="http://schemas.microsoft.com/office/powerpoint/2010/main" val="899163747"/>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FD20A7D-6A51-435A-AAFF-A2DD0F9A6AB0}" type="datetimeFigureOut">
              <a:rPr lang="en-US" smtClean="0"/>
              <a:t>8/12/2019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0E2C20-E993-494E-A65E-0D8CA8DA53FA}" type="slidenum">
              <a:rPr lang="en-US" smtClean="0"/>
              <a:t>‹#›</a:t>
            </a:fld>
            <a:endParaRPr lang="en-US"/>
          </a:p>
        </p:txBody>
      </p:sp>
    </p:spTree>
    <p:extLst>
      <p:ext uri="{BB962C8B-B14F-4D97-AF65-F5344CB8AC3E}">
        <p14:creationId xmlns:p14="http://schemas.microsoft.com/office/powerpoint/2010/main" val="31607274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FD20A7D-6A51-435A-AAFF-A2DD0F9A6AB0}" type="datetimeFigureOut">
              <a:rPr lang="en-US" smtClean="0"/>
              <a:t>8/12/2019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0E2C20-E993-494E-A65E-0D8CA8DA53FA}" type="slidenum">
              <a:rPr lang="en-US" smtClean="0"/>
              <a:t>‹#›</a:t>
            </a:fld>
            <a:endParaRPr lang="en-US"/>
          </a:p>
        </p:txBody>
      </p:sp>
    </p:spTree>
    <p:extLst>
      <p:ext uri="{BB962C8B-B14F-4D97-AF65-F5344CB8AC3E}">
        <p14:creationId xmlns:p14="http://schemas.microsoft.com/office/powerpoint/2010/main" val="28362095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FD20A7D-6A51-435A-AAFF-A2DD0F9A6AB0}" type="datetimeFigureOut">
              <a:rPr lang="en-US" smtClean="0"/>
              <a:t>8/12/2019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0E2C20-E993-494E-A65E-0D8CA8DA53FA}"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7457437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FD20A7D-6A51-435A-AAFF-A2DD0F9A6AB0}" type="datetimeFigureOut">
              <a:rPr lang="en-US" smtClean="0"/>
              <a:t>8/12/2019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0E2C20-E993-494E-A65E-0D8CA8DA53FA}" type="slidenum">
              <a:rPr lang="en-US" smtClean="0"/>
              <a:t>‹#›</a:t>
            </a:fld>
            <a:endParaRPr lang="en-US"/>
          </a:p>
        </p:txBody>
      </p:sp>
    </p:spTree>
    <p:extLst>
      <p:ext uri="{BB962C8B-B14F-4D97-AF65-F5344CB8AC3E}">
        <p14:creationId xmlns:p14="http://schemas.microsoft.com/office/powerpoint/2010/main" val="20812254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FD20A7D-6A51-435A-AAFF-A2DD0F9A6AB0}" type="datetimeFigureOut">
              <a:rPr lang="en-US" smtClean="0"/>
              <a:t>8/12/2019</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0E2C20-E993-494E-A65E-0D8CA8DA53FA}" type="slidenum">
              <a:rPr lang="en-US" smtClean="0"/>
              <a:t>‹#›</a:t>
            </a:fld>
            <a:endParaRPr lang="en-US"/>
          </a:p>
        </p:txBody>
      </p:sp>
    </p:spTree>
    <p:extLst>
      <p:ext uri="{BB962C8B-B14F-4D97-AF65-F5344CB8AC3E}">
        <p14:creationId xmlns:p14="http://schemas.microsoft.com/office/powerpoint/2010/main" val="391846123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FD20A7D-6A51-435A-AAFF-A2DD0F9A6AB0}" type="datetimeFigureOut">
              <a:rPr lang="en-US" smtClean="0"/>
              <a:t>8/12/2019</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0E2C20-E993-494E-A65E-0D8CA8DA53FA}" type="slidenum">
              <a:rPr lang="en-US" smtClean="0"/>
              <a:t>‹#›</a:t>
            </a:fld>
            <a:endParaRPr lang="en-US"/>
          </a:p>
        </p:txBody>
      </p:sp>
    </p:spTree>
    <p:extLst>
      <p:ext uri="{BB962C8B-B14F-4D97-AF65-F5344CB8AC3E}">
        <p14:creationId xmlns:p14="http://schemas.microsoft.com/office/powerpoint/2010/main" val="8486787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FD20A7D-6A51-435A-AAFF-A2DD0F9A6AB0}" type="datetimeFigureOut">
              <a:rPr lang="en-US" smtClean="0"/>
              <a:t>8/12/2019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0E2C20-E993-494E-A65E-0D8CA8DA53FA}" type="slidenum">
              <a:rPr lang="en-US" smtClean="0"/>
              <a:t>‹#›</a:t>
            </a:fld>
            <a:endParaRPr lang="en-US"/>
          </a:p>
        </p:txBody>
      </p:sp>
    </p:spTree>
    <p:extLst>
      <p:ext uri="{BB962C8B-B14F-4D97-AF65-F5344CB8AC3E}">
        <p14:creationId xmlns:p14="http://schemas.microsoft.com/office/powerpoint/2010/main" val="24383469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FD20A7D-6A51-435A-AAFF-A2DD0F9A6AB0}" type="datetimeFigureOut">
              <a:rPr lang="en-US" smtClean="0"/>
              <a:t>8/12/2019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0E2C20-E993-494E-A65E-0D8CA8DA53FA}" type="slidenum">
              <a:rPr lang="en-US" smtClean="0"/>
              <a:t>‹#›</a:t>
            </a:fld>
            <a:endParaRPr lang="en-US"/>
          </a:p>
        </p:txBody>
      </p:sp>
    </p:spTree>
    <p:extLst>
      <p:ext uri="{BB962C8B-B14F-4D97-AF65-F5344CB8AC3E}">
        <p14:creationId xmlns:p14="http://schemas.microsoft.com/office/powerpoint/2010/main" val="18350536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BFD20A7D-6A51-435A-AAFF-A2DD0F9A6AB0}" type="datetimeFigureOut">
              <a:rPr lang="en-US" smtClean="0"/>
              <a:t>8/12/2019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0E2C20-E993-494E-A65E-0D8CA8DA53FA}" type="slidenum">
              <a:rPr lang="en-US" smtClean="0"/>
              <a:t>‹#›</a:t>
            </a:fld>
            <a:endParaRPr lang="en-US"/>
          </a:p>
        </p:txBody>
      </p:sp>
    </p:spTree>
    <p:extLst>
      <p:ext uri="{BB962C8B-B14F-4D97-AF65-F5344CB8AC3E}">
        <p14:creationId xmlns:p14="http://schemas.microsoft.com/office/powerpoint/2010/main" val="33445091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FD20A7D-6A51-435A-AAFF-A2DD0F9A6AB0}" type="datetimeFigureOut">
              <a:rPr lang="en-US" smtClean="0"/>
              <a:t>8/12/2019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0E2C20-E993-494E-A65E-0D8CA8DA53FA}" type="slidenum">
              <a:rPr lang="en-US" smtClean="0"/>
              <a:t>‹#›</a:t>
            </a:fld>
            <a:endParaRPr lang="en-US"/>
          </a:p>
        </p:txBody>
      </p:sp>
    </p:spTree>
    <p:extLst>
      <p:ext uri="{BB962C8B-B14F-4D97-AF65-F5344CB8AC3E}">
        <p14:creationId xmlns:p14="http://schemas.microsoft.com/office/powerpoint/2010/main" val="42351467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FD20A7D-6A51-435A-AAFF-A2DD0F9A6AB0}" type="datetimeFigureOut">
              <a:rPr lang="en-US" smtClean="0"/>
              <a:t>8/12/2019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0E2C20-E993-494E-A65E-0D8CA8DA53FA}" type="slidenum">
              <a:rPr lang="en-US" smtClean="0"/>
              <a:t>‹#›</a:t>
            </a:fld>
            <a:endParaRPr lang="en-US"/>
          </a:p>
        </p:txBody>
      </p:sp>
    </p:spTree>
    <p:extLst>
      <p:ext uri="{BB962C8B-B14F-4D97-AF65-F5344CB8AC3E}">
        <p14:creationId xmlns:p14="http://schemas.microsoft.com/office/powerpoint/2010/main" val="36579926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FD20A7D-6A51-435A-AAFF-A2DD0F9A6AB0}" type="datetimeFigureOut">
              <a:rPr lang="en-US" smtClean="0"/>
              <a:t>8/12/2019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30E2C20-E993-494E-A65E-0D8CA8DA53FA}" type="slidenum">
              <a:rPr lang="en-US" smtClean="0"/>
              <a:t>‹#›</a:t>
            </a:fld>
            <a:endParaRPr lang="en-US"/>
          </a:p>
        </p:txBody>
      </p:sp>
    </p:spTree>
    <p:extLst>
      <p:ext uri="{BB962C8B-B14F-4D97-AF65-F5344CB8AC3E}">
        <p14:creationId xmlns:p14="http://schemas.microsoft.com/office/powerpoint/2010/main" val="34509900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BFD20A7D-6A51-435A-AAFF-A2DD0F9A6AB0}" type="datetimeFigureOut">
              <a:rPr lang="en-US" smtClean="0"/>
              <a:t>8/12/2019</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B30E2C20-E993-494E-A65E-0D8CA8DA53FA}" type="slidenum">
              <a:rPr lang="en-US" smtClean="0"/>
              <a:t>‹#›</a:t>
            </a:fld>
            <a:endParaRPr lang="en-US"/>
          </a:p>
        </p:txBody>
      </p:sp>
    </p:spTree>
    <p:extLst>
      <p:ext uri="{BB962C8B-B14F-4D97-AF65-F5344CB8AC3E}">
        <p14:creationId xmlns:p14="http://schemas.microsoft.com/office/powerpoint/2010/main" val="16647154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BFD20A7D-6A51-435A-AAFF-A2DD0F9A6AB0}" type="datetimeFigureOut">
              <a:rPr lang="en-US" smtClean="0"/>
              <a:t>8/12/2019</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B30E2C20-E993-494E-A65E-0D8CA8DA53FA}" type="slidenum">
              <a:rPr lang="en-US" smtClean="0"/>
              <a:t>‹#›</a:t>
            </a:fld>
            <a:endParaRPr lang="en-US"/>
          </a:p>
        </p:txBody>
      </p:sp>
    </p:spTree>
    <p:extLst>
      <p:ext uri="{BB962C8B-B14F-4D97-AF65-F5344CB8AC3E}">
        <p14:creationId xmlns:p14="http://schemas.microsoft.com/office/powerpoint/2010/main" val="3618188082"/>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BFD20A7D-6A51-435A-AAFF-A2DD0F9A6AB0}" type="datetimeFigureOut">
              <a:rPr lang="en-US" smtClean="0"/>
              <a:t>8/12/2019</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B30E2C20-E993-494E-A65E-0D8CA8DA53FA}" type="slidenum">
              <a:rPr lang="en-US" smtClean="0"/>
              <a:t>‹#›</a:t>
            </a:fld>
            <a:endParaRPr lang="en-US"/>
          </a:p>
        </p:txBody>
      </p:sp>
    </p:spTree>
    <p:extLst>
      <p:ext uri="{BB962C8B-B14F-4D97-AF65-F5344CB8AC3E}">
        <p14:creationId xmlns:p14="http://schemas.microsoft.com/office/powerpoint/2010/main" val="826306541"/>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FD20A7D-6A51-435A-AAFF-A2DD0F9A6AB0}" type="datetimeFigureOut">
              <a:rPr lang="en-US" smtClean="0"/>
              <a:t>8/12/2019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0E2C20-E993-494E-A65E-0D8CA8DA53FA}" type="slidenum">
              <a:rPr lang="en-US" smtClean="0"/>
              <a:t>‹#›</a:t>
            </a:fld>
            <a:endParaRPr lang="en-US"/>
          </a:p>
        </p:txBody>
      </p:sp>
    </p:spTree>
    <p:extLst>
      <p:ext uri="{BB962C8B-B14F-4D97-AF65-F5344CB8AC3E}">
        <p14:creationId xmlns:p14="http://schemas.microsoft.com/office/powerpoint/2010/main" val="6814360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BFD20A7D-6A51-435A-AAFF-A2DD0F9A6AB0}" type="datetimeFigureOut">
              <a:rPr lang="en-US" smtClean="0"/>
              <a:t>8/12/2019</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B30E2C20-E993-494E-A65E-0D8CA8DA53FA}" type="slidenum">
              <a:rPr lang="en-US" smtClean="0"/>
              <a:t>‹#›</a:t>
            </a:fld>
            <a:endParaRPr lang="en-US"/>
          </a:p>
        </p:txBody>
      </p:sp>
    </p:spTree>
    <p:extLst>
      <p:ext uri="{BB962C8B-B14F-4D97-AF65-F5344CB8AC3E}">
        <p14:creationId xmlns:p14="http://schemas.microsoft.com/office/powerpoint/2010/main" val="2090226860"/>
      </p:ext>
    </p:extLst>
  </p:cSld>
  <p:clrMap bg1="dk1" tx1="lt1" bg2="dk2" tx2="lt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 id="2147483738" r:id="rId12"/>
    <p:sldLayoutId id="2147483739" r:id="rId13"/>
    <p:sldLayoutId id="2147483740" r:id="rId14"/>
    <p:sldLayoutId id="2147483741" r:id="rId15"/>
    <p:sldLayoutId id="2147483742" r:id="rId16"/>
    <p:sldLayoutId id="2147483743"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api.jcdecaux.com/vls/v1/stations?contract=dublin&amp;apiKey=224f0a5503a4603d78371d84426426bf923e79e4"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73D1C3-A1FB-44B9-BC1D-1AA71A43B1B6}"/>
              </a:ext>
            </a:extLst>
          </p:cNvPr>
          <p:cNvSpPr>
            <a:spLocks noGrp="1"/>
          </p:cNvSpPr>
          <p:nvPr>
            <p:ph type="ctrTitle"/>
          </p:nvPr>
        </p:nvSpPr>
        <p:spPr>
          <a:xfrm>
            <a:off x="1075056" y="719831"/>
            <a:ext cx="8825658" cy="3329581"/>
          </a:xfrm>
        </p:spPr>
        <p:txBody>
          <a:bodyPr/>
          <a:lstStyle/>
          <a:p>
            <a:r>
              <a:rPr lang="en-US" dirty="0"/>
              <a:t>Dublin Bikes Integrated System</a:t>
            </a:r>
          </a:p>
        </p:txBody>
      </p:sp>
      <p:sp>
        <p:nvSpPr>
          <p:cNvPr id="3" name="Subtitle 2">
            <a:extLst>
              <a:ext uri="{FF2B5EF4-FFF2-40B4-BE49-F238E27FC236}">
                <a16:creationId xmlns:a16="http://schemas.microsoft.com/office/drawing/2014/main" id="{3F9E56BA-3A49-4EFD-8BD9-90AFA3F9557D}"/>
              </a:ext>
            </a:extLst>
          </p:cNvPr>
          <p:cNvSpPr>
            <a:spLocks noGrp="1"/>
          </p:cNvSpPr>
          <p:nvPr>
            <p:ph type="subTitle" idx="1"/>
          </p:nvPr>
        </p:nvSpPr>
        <p:spPr>
          <a:xfrm>
            <a:off x="1154954" y="4777379"/>
            <a:ext cx="9243913" cy="1535871"/>
          </a:xfrm>
        </p:spPr>
        <p:txBody>
          <a:bodyPr>
            <a:normAutofit lnSpcReduction="10000"/>
          </a:bodyPr>
          <a:lstStyle/>
          <a:p>
            <a:r>
              <a:rPr lang="en-US" dirty="0"/>
              <a:t>Providing static Route MAP and Distance between Near By stations</a:t>
            </a:r>
          </a:p>
          <a:p>
            <a:endParaRPr lang="en-US" dirty="0"/>
          </a:p>
          <a:p>
            <a:r>
              <a:rPr lang="en-US" dirty="0"/>
              <a:t>By  -  Rakesh Neginhal -10506981  and ARDEN DIAS -10510105</a:t>
            </a:r>
          </a:p>
        </p:txBody>
      </p:sp>
    </p:spTree>
    <p:extLst>
      <p:ext uri="{BB962C8B-B14F-4D97-AF65-F5344CB8AC3E}">
        <p14:creationId xmlns:p14="http://schemas.microsoft.com/office/powerpoint/2010/main" val="23451960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FA8B6A-17E6-45CD-AA37-7BFF32215138}"/>
              </a:ext>
            </a:extLst>
          </p:cNvPr>
          <p:cNvSpPr>
            <a:spLocks noGrp="1"/>
          </p:cNvSpPr>
          <p:nvPr>
            <p:ph type="title"/>
          </p:nvPr>
        </p:nvSpPr>
        <p:spPr>
          <a:xfrm>
            <a:off x="1083933" y="338091"/>
            <a:ext cx="8548339" cy="1011315"/>
          </a:xfrm>
        </p:spPr>
        <p:txBody>
          <a:bodyPr/>
          <a:lstStyle/>
          <a:p>
            <a:r>
              <a:rPr lang="en-US" sz="4200" u="sng" dirty="0"/>
              <a:t>Introduction</a:t>
            </a:r>
            <a:r>
              <a:rPr lang="en-US" sz="4400" u="sng" dirty="0"/>
              <a:t> To Dublin Bikes</a:t>
            </a:r>
            <a:br>
              <a:rPr lang="en-US" sz="4400" u="sng" dirty="0"/>
            </a:br>
            <a:endParaRPr lang="en-US" sz="4400" u="sng" dirty="0"/>
          </a:p>
        </p:txBody>
      </p:sp>
      <p:sp>
        <p:nvSpPr>
          <p:cNvPr id="3" name="Text Placeholder 2">
            <a:extLst>
              <a:ext uri="{FF2B5EF4-FFF2-40B4-BE49-F238E27FC236}">
                <a16:creationId xmlns:a16="http://schemas.microsoft.com/office/drawing/2014/main" id="{81A1BE20-01CF-4CD9-90DD-0C2F97D7CF96}"/>
              </a:ext>
            </a:extLst>
          </p:cNvPr>
          <p:cNvSpPr>
            <a:spLocks noGrp="1"/>
          </p:cNvSpPr>
          <p:nvPr>
            <p:ph type="body" sz="half" idx="2"/>
          </p:nvPr>
        </p:nvSpPr>
        <p:spPr>
          <a:xfrm>
            <a:off x="995157" y="2317072"/>
            <a:ext cx="9188389" cy="3829975"/>
          </a:xfrm>
        </p:spPr>
        <p:txBody>
          <a:bodyPr>
            <a:normAutofit fontScale="92500"/>
          </a:bodyPr>
          <a:lstStyle/>
          <a:p>
            <a:pPr marL="457200" indent="-457200" algn="just">
              <a:buFont typeface="Arial" panose="020B0604020202020204" pitchFamily="34" charset="0"/>
              <a:buChar char="•"/>
            </a:pPr>
            <a:r>
              <a:rPr lang="en-US" sz="3000" dirty="0">
                <a:latin typeface="Calibri" panose="020F0502020204030204" pitchFamily="34" charset="0"/>
                <a:cs typeface="Calibri" panose="020F0502020204030204" pitchFamily="34" charset="0"/>
              </a:rPr>
              <a:t>Dublin Bikes are one of the one of the most used transport systems in Dublin and it provides connectivity to different parts of the city.</a:t>
            </a:r>
          </a:p>
          <a:p>
            <a:pPr marL="457200" indent="-457200" algn="just">
              <a:buFont typeface="Arial" panose="020B0604020202020204" pitchFamily="34" charset="0"/>
              <a:buChar char="•"/>
            </a:pPr>
            <a:r>
              <a:rPr lang="en-US" sz="3000" dirty="0">
                <a:latin typeface="Calibri" panose="020F0502020204030204" pitchFamily="34" charset="0"/>
                <a:cs typeface="Calibri" panose="020F0502020204030204" pitchFamily="34" charset="0"/>
              </a:rPr>
              <a:t>There are currently 114 bikes stations across the city where users can rent the bike &amp; till March 21</a:t>
            </a:r>
            <a:r>
              <a:rPr lang="en-US" sz="3000" baseline="30000" dirty="0">
                <a:latin typeface="Calibri" panose="020F0502020204030204" pitchFamily="34" charset="0"/>
                <a:cs typeface="Calibri" panose="020F0502020204030204" pitchFamily="34" charset="0"/>
              </a:rPr>
              <a:t>st</a:t>
            </a:r>
            <a:r>
              <a:rPr lang="en-US" sz="3000" dirty="0">
                <a:latin typeface="Calibri" panose="020F0502020204030204" pitchFamily="34" charset="0"/>
                <a:cs typeface="Calibri" panose="020F0502020204030204" pitchFamily="34" charset="0"/>
              </a:rPr>
              <a:t> ,2018 over 67,900 users are subscribed to bike service</a:t>
            </a:r>
          </a:p>
          <a:p>
            <a:pPr marL="457200" indent="-457200" algn="just">
              <a:buFont typeface="Arial" panose="020B0604020202020204" pitchFamily="34" charset="0"/>
              <a:buChar char="•"/>
            </a:pPr>
            <a:r>
              <a:rPr lang="en-US" sz="3000" dirty="0">
                <a:latin typeface="Calibri" panose="020F0502020204030204" pitchFamily="34" charset="0"/>
                <a:cs typeface="Calibri" panose="020F0502020204030204" pitchFamily="34" charset="0"/>
              </a:rPr>
              <a:t>To use the bikes users need to take out subscription, which allows the subscriber an unlimited number of rentals.</a:t>
            </a:r>
          </a:p>
          <a:p>
            <a:pPr marL="457200" indent="-457200">
              <a:buFont typeface="Arial" panose="020B0604020202020204" pitchFamily="34" charset="0"/>
              <a:buChar char="•"/>
            </a:pPr>
            <a:endParaRPr lang="en-US" sz="3200" dirty="0">
              <a:latin typeface="Calibri" panose="020F0502020204030204" pitchFamily="34" charset="0"/>
              <a:cs typeface="Calibri" panose="020F0502020204030204" pitchFamily="34" charset="0"/>
            </a:endParaRPr>
          </a:p>
          <a:p>
            <a:pPr marL="457200" indent="-457200">
              <a:buFont typeface="Arial" panose="020B0604020202020204" pitchFamily="34" charset="0"/>
              <a:buChar char="•"/>
            </a:pPr>
            <a:endParaRPr lang="en-US" sz="3200" dirty="0">
              <a:latin typeface="Calibri" panose="020F0502020204030204" pitchFamily="34" charset="0"/>
              <a:cs typeface="Calibri" panose="020F0502020204030204" pitchFamily="34" charset="0"/>
            </a:endParaRPr>
          </a:p>
          <a:p>
            <a:pPr marL="457200" indent="-457200">
              <a:buFont typeface="Arial" panose="020B0604020202020204" pitchFamily="34" charset="0"/>
              <a:buChar char="•"/>
            </a:pPr>
            <a:endParaRPr lang="en-US" sz="3200" dirty="0">
              <a:latin typeface="Calibri" panose="020F0502020204030204" pitchFamily="34" charset="0"/>
              <a:cs typeface="Calibri" panose="020F0502020204030204" pitchFamily="34" charset="0"/>
            </a:endParaRPr>
          </a:p>
          <a:p>
            <a:pPr marL="457200" indent="-457200">
              <a:buFont typeface="Arial" panose="020B0604020202020204" pitchFamily="34" charset="0"/>
              <a:buChar char="•"/>
            </a:pPr>
            <a:endParaRPr lang="en-US" sz="3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7621616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3BD699-D341-40DC-8106-74E1419CF485}"/>
              </a:ext>
            </a:extLst>
          </p:cNvPr>
          <p:cNvSpPr>
            <a:spLocks noGrp="1"/>
          </p:cNvSpPr>
          <p:nvPr>
            <p:ph type="title"/>
          </p:nvPr>
        </p:nvSpPr>
        <p:spPr>
          <a:xfrm>
            <a:off x="1103312" y="284042"/>
            <a:ext cx="9404723" cy="1400530"/>
          </a:xfrm>
        </p:spPr>
        <p:txBody>
          <a:bodyPr/>
          <a:lstStyle/>
          <a:p>
            <a:r>
              <a:rPr lang="en-US" u="sng" dirty="0"/>
              <a:t>Problem Statements</a:t>
            </a:r>
          </a:p>
        </p:txBody>
      </p:sp>
      <p:sp>
        <p:nvSpPr>
          <p:cNvPr id="3" name="Content Placeholder 2">
            <a:extLst>
              <a:ext uri="{FF2B5EF4-FFF2-40B4-BE49-F238E27FC236}">
                <a16:creationId xmlns:a16="http://schemas.microsoft.com/office/drawing/2014/main" id="{B700AD03-0042-4843-BF18-F269600D809A}"/>
              </a:ext>
            </a:extLst>
          </p:cNvPr>
          <p:cNvSpPr>
            <a:spLocks noGrp="1"/>
          </p:cNvSpPr>
          <p:nvPr>
            <p:ph idx="1"/>
          </p:nvPr>
        </p:nvSpPr>
        <p:spPr>
          <a:xfrm>
            <a:off x="1103312" y="1431481"/>
            <a:ext cx="8946541" cy="4195481"/>
          </a:xfrm>
        </p:spPr>
        <p:txBody>
          <a:bodyPr>
            <a:normAutofit fontScale="62500" lnSpcReduction="20000"/>
          </a:bodyPr>
          <a:lstStyle/>
          <a:p>
            <a:r>
              <a:rPr lang="en-US" sz="4000" dirty="0">
                <a:latin typeface="Calibri" panose="020F0502020204030204" pitchFamily="34" charset="0"/>
                <a:cs typeface="Calibri" panose="020F0502020204030204" pitchFamily="34" charset="0"/>
              </a:rPr>
              <a:t>Each dublinbikes stations has a machine(kiosk) which has an interface to interact with end-user</a:t>
            </a:r>
          </a:p>
          <a:p>
            <a:pPr algn="just"/>
            <a:r>
              <a:rPr lang="en-US" sz="4000" dirty="0">
                <a:latin typeface="Calibri" panose="020F0502020204030204" pitchFamily="34" charset="0"/>
                <a:cs typeface="Calibri" panose="020F0502020204030204" pitchFamily="34" charset="0"/>
              </a:rPr>
              <a:t>From the user interface users can see available bikes and near by bike stations. If there are no bikes available or empty stands available, then they will check for the near by stations which displays station names along with Bikes available and stands available.</a:t>
            </a:r>
          </a:p>
          <a:p>
            <a:r>
              <a:rPr lang="en-US" sz="4000" dirty="0">
                <a:latin typeface="Calibri" panose="020F0502020204030204" pitchFamily="34" charset="0"/>
                <a:cs typeface="Calibri" panose="020F0502020204030204" pitchFamily="34" charset="0"/>
              </a:rPr>
              <a:t>But there is no feature of  Map view to see these near by stations and  the user don’t have an idea about how far the near by station is in terms of distance.  </a:t>
            </a:r>
          </a:p>
          <a:p>
            <a:r>
              <a:rPr lang="en-US" sz="4000" dirty="0">
                <a:latin typeface="Calibri" panose="020F0502020204030204" pitchFamily="34" charset="0"/>
                <a:cs typeface="Calibri" panose="020F0502020204030204" pitchFamily="34" charset="0"/>
              </a:rPr>
              <a:t>In order to address these two drawbacks we have developed a web application which acts like a dublinbikes kiosk machine</a:t>
            </a:r>
            <a:r>
              <a:rPr lang="en-US" sz="3000" dirty="0"/>
              <a:t>.  </a:t>
            </a:r>
          </a:p>
          <a:p>
            <a:endParaRPr lang="en-US" dirty="0"/>
          </a:p>
        </p:txBody>
      </p:sp>
    </p:spTree>
    <p:extLst>
      <p:ext uri="{BB962C8B-B14F-4D97-AF65-F5344CB8AC3E}">
        <p14:creationId xmlns:p14="http://schemas.microsoft.com/office/powerpoint/2010/main" val="1927009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74327-F13B-4F8A-88F6-ADFDD4AC111C}"/>
              </a:ext>
            </a:extLst>
          </p:cNvPr>
          <p:cNvSpPr>
            <a:spLocks noGrp="1"/>
          </p:cNvSpPr>
          <p:nvPr>
            <p:ph type="title"/>
          </p:nvPr>
        </p:nvSpPr>
        <p:spPr>
          <a:xfrm>
            <a:off x="1027851" y="319553"/>
            <a:ext cx="9404723" cy="1400530"/>
          </a:xfrm>
        </p:spPr>
        <p:txBody>
          <a:bodyPr/>
          <a:lstStyle/>
          <a:p>
            <a:r>
              <a:rPr lang="en-US" u="sng" dirty="0"/>
              <a:t>Design &amp; Implementation</a:t>
            </a:r>
          </a:p>
        </p:txBody>
      </p:sp>
      <p:sp>
        <p:nvSpPr>
          <p:cNvPr id="3" name="Content Placeholder 2">
            <a:extLst>
              <a:ext uri="{FF2B5EF4-FFF2-40B4-BE49-F238E27FC236}">
                <a16:creationId xmlns:a16="http://schemas.microsoft.com/office/drawing/2014/main" id="{7187EB3C-3D04-488C-851B-EB24BE9C3D7D}"/>
              </a:ext>
            </a:extLst>
          </p:cNvPr>
          <p:cNvSpPr>
            <a:spLocks noGrp="1"/>
          </p:cNvSpPr>
          <p:nvPr>
            <p:ph idx="1"/>
          </p:nvPr>
        </p:nvSpPr>
        <p:spPr>
          <a:xfrm>
            <a:off x="921318" y="1329388"/>
            <a:ext cx="8968405" cy="5528612"/>
          </a:xfrm>
        </p:spPr>
        <p:txBody>
          <a:bodyPr/>
          <a:lstStyle/>
          <a:p>
            <a:r>
              <a:rPr lang="en-US" dirty="0">
                <a:latin typeface="Calibri" panose="020F0502020204030204" pitchFamily="34" charset="0"/>
                <a:cs typeface="Calibri" panose="020F0502020204030204" pitchFamily="34" charset="0"/>
              </a:rPr>
              <a:t>The functionalities are implemented by using JCDecaux dublinbikes services. The company provides an open data API which contains real time information of all the stations and their details.</a:t>
            </a:r>
          </a:p>
          <a:p>
            <a:r>
              <a:rPr lang="en-US" dirty="0">
                <a:latin typeface="Calibri" panose="020F0502020204030204" pitchFamily="34" charset="0"/>
                <a:cs typeface="Calibri" panose="020F0502020204030204" pitchFamily="34" charset="0"/>
              </a:rPr>
              <a:t>We need to register on the developer's site of JCDecaux to get the API Key. After registering the API key is used call the HTTP service.</a:t>
            </a:r>
          </a:p>
          <a:p>
            <a:r>
              <a:rPr lang="en-US" dirty="0">
                <a:latin typeface="Calibri" panose="020F0502020204030204" pitchFamily="34" charset="0"/>
                <a:cs typeface="Calibri" panose="020F0502020204030204" pitchFamily="34" charset="0"/>
              </a:rPr>
              <a:t>URL : </a:t>
            </a:r>
            <a:r>
              <a:rPr lang="en-US" dirty="0">
                <a:latin typeface="Calibri" panose="020F0502020204030204" pitchFamily="34" charset="0"/>
                <a:cs typeface="Calibri" panose="020F0502020204030204" pitchFamily="34" charset="0"/>
                <a:hlinkClick r:id="rId2"/>
              </a:rPr>
              <a:t>https://api.jcdecaux.com/vls/v1/stations?contract=dublin&amp;apiKey=224f0a5503a4603d78371d84426426bf923e79e4</a:t>
            </a:r>
            <a:r>
              <a:rPr lang="en-US" dirty="0">
                <a:latin typeface="Calibri" panose="020F0502020204030204" pitchFamily="34" charset="0"/>
                <a:cs typeface="Calibri" panose="020F0502020204030204" pitchFamily="34" charset="0"/>
              </a:rPr>
              <a:t> </a:t>
            </a:r>
          </a:p>
          <a:p>
            <a:r>
              <a:rPr lang="en-US" dirty="0">
                <a:latin typeface="Calibri" panose="020F0502020204030204" pitchFamily="34" charset="0"/>
                <a:cs typeface="Calibri" panose="020F0502020204030204" pitchFamily="34" charset="0"/>
              </a:rPr>
              <a:t>After passing this API key the service responds with real time data </a:t>
            </a:r>
          </a:p>
          <a:p>
            <a:pPr marL="0" indent="0">
              <a:buNone/>
            </a:pPr>
            <a:r>
              <a:rPr lang="en-US" dirty="0">
                <a:latin typeface="Calibri" panose="020F0502020204030204" pitchFamily="34" charset="0"/>
                <a:cs typeface="Calibri" panose="020F0502020204030204" pitchFamily="34" charset="0"/>
              </a:rPr>
              <a:t>Sample JSON :</a:t>
            </a:r>
          </a:p>
          <a:p>
            <a:pPr marL="0" indent="0">
              <a:buNone/>
            </a:pPr>
            <a:endParaRPr lang="en-US" dirty="0"/>
          </a:p>
          <a:p>
            <a:pPr marL="0" indent="0">
              <a:buNone/>
            </a:pPr>
            <a:endParaRPr lang="en-US" dirty="0"/>
          </a:p>
        </p:txBody>
      </p:sp>
      <p:pic>
        <p:nvPicPr>
          <p:cNvPr id="5" name="Picture 4" descr="A close up of text on a white background&#10;&#10;Description automatically generated">
            <a:extLst>
              <a:ext uri="{FF2B5EF4-FFF2-40B4-BE49-F238E27FC236}">
                <a16:creationId xmlns:a16="http://schemas.microsoft.com/office/drawing/2014/main" id="{079320E6-D557-4110-AC6F-06D9428893C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62104" y="4634708"/>
            <a:ext cx="2343417" cy="2146352"/>
          </a:xfrm>
          <a:prstGeom prst="rect">
            <a:avLst/>
          </a:prstGeom>
        </p:spPr>
      </p:pic>
    </p:spTree>
    <p:extLst>
      <p:ext uri="{BB962C8B-B14F-4D97-AF65-F5344CB8AC3E}">
        <p14:creationId xmlns:p14="http://schemas.microsoft.com/office/powerpoint/2010/main" val="3663330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A92217-5609-4D7D-9AA5-9F6B8CC99DC5}"/>
              </a:ext>
            </a:extLst>
          </p:cNvPr>
          <p:cNvSpPr>
            <a:spLocks noGrp="1"/>
          </p:cNvSpPr>
          <p:nvPr>
            <p:ph type="title"/>
          </p:nvPr>
        </p:nvSpPr>
        <p:spPr>
          <a:xfrm>
            <a:off x="1066177" y="196049"/>
            <a:ext cx="9027734" cy="1509442"/>
          </a:xfrm>
        </p:spPr>
        <p:txBody>
          <a:bodyPr/>
          <a:lstStyle/>
          <a:p>
            <a:r>
              <a:rPr lang="en-US" sz="4200" u="sng" dirty="0"/>
              <a:t>Design &amp; Implementation Cont</a:t>
            </a:r>
            <a:r>
              <a:rPr lang="en-US" sz="4200" dirty="0"/>
              <a:t>..</a:t>
            </a:r>
          </a:p>
        </p:txBody>
      </p:sp>
      <p:sp>
        <p:nvSpPr>
          <p:cNvPr id="3" name="Text Placeholder 2">
            <a:extLst>
              <a:ext uri="{FF2B5EF4-FFF2-40B4-BE49-F238E27FC236}">
                <a16:creationId xmlns:a16="http://schemas.microsoft.com/office/drawing/2014/main" id="{F2BA6C09-AFB8-4441-A21C-111575A6780E}"/>
              </a:ext>
            </a:extLst>
          </p:cNvPr>
          <p:cNvSpPr>
            <a:spLocks noGrp="1"/>
          </p:cNvSpPr>
          <p:nvPr>
            <p:ph type="body" sz="half" idx="2"/>
          </p:nvPr>
        </p:nvSpPr>
        <p:spPr>
          <a:xfrm>
            <a:off x="895497" y="1126819"/>
            <a:ext cx="9198414" cy="4604361"/>
          </a:xfrm>
        </p:spPr>
        <p:txBody>
          <a:bodyPr>
            <a:normAutofit/>
          </a:bodyPr>
          <a:lstStyle/>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As part of technology stack we are using Spring MVC framework which is used to build web application. Its a Model-View-Controller design pattern. The presentation layer is  built on JSP. </a:t>
            </a:r>
          </a:p>
          <a:p>
            <a:r>
              <a:rPr lang="en-US" dirty="0"/>
              <a:t>							Architectural Design </a:t>
            </a:r>
          </a:p>
          <a:p>
            <a:pPr marL="285750" indent="-285750">
              <a:buFont typeface="Arial" panose="020B0604020202020204" pitchFamily="34" charset="0"/>
              <a:buChar char="•"/>
            </a:pPr>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pic>
        <p:nvPicPr>
          <p:cNvPr id="5" name="Picture 4" descr="A close up of a device&#10;&#10;Description automatically generated">
            <a:extLst>
              <a:ext uri="{FF2B5EF4-FFF2-40B4-BE49-F238E27FC236}">
                <a16:creationId xmlns:a16="http://schemas.microsoft.com/office/drawing/2014/main" id="{107B2B3E-105C-44E3-AEF4-53E54365C4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8089" y="2850328"/>
            <a:ext cx="6046839" cy="2880852"/>
          </a:xfrm>
          <a:prstGeom prst="rect">
            <a:avLst/>
          </a:prstGeom>
        </p:spPr>
      </p:pic>
    </p:spTree>
    <p:extLst>
      <p:ext uri="{BB962C8B-B14F-4D97-AF65-F5344CB8AC3E}">
        <p14:creationId xmlns:p14="http://schemas.microsoft.com/office/powerpoint/2010/main" val="30136395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1D4E7D-0E01-4379-9949-C8FA31E130EF}"/>
              </a:ext>
            </a:extLst>
          </p:cNvPr>
          <p:cNvSpPr>
            <a:spLocks noGrp="1"/>
          </p:cNvSpPr>
          <p:nvPr>
            <p:ph type="title"/>
          </p:nvPr>
        </p:nvSpPr>
        <p:spPr>
          <a:xfrm>
            <a:off x="1103312" y="390574"/>
            <a:ext cx="9404723" cy="1400530"/>
          </a:xfrm>
        </p:spPr>
        <p:txBody>
          <a:bodyPr/>
          <a:lstStyle/>
          <a:p>
            <a:r>
              <a:rPr lang="en-US" u="sng" dirty="0"/>
              <a:t>Design &amp; Implementation Cont..</a:t>
            </a:r>
          </a:p>
        </p:txBody>
      </p:sp>
      <p:sp>
        <p:nvSpPr>
          <p:cNvPr id="3" name="Content Placeholder 2">
            <a:extLst>
              <a:ext uri="{FF2B5EF4-FFF2-40B4-BE49-F238E27FC236}">
                <a16:creationId xmlns:a16="http://schemas.microsoft.com/office/drawing/2014/main" id="{FF378870-8FB1-4390-900C-E3AEBD99FB6F}"/>
              </a:ext>
            </a:extLst>
          </p:cNvPr>
          <p:cNvSpPr>
            <a:spLocks noGrp="1"/>
          </p:cNvSpPr>
          <p:nvPr>
            <p:ph idx="1"/>
          </p:nvPr>
        </p:nvSpPr>
        <p:spPr>
          <a:xfrm>
            <a:off x="1023413" y="1155893"/>
            <a:ext cx="8946541" cy="4195481"/>
          </a:xfrm>
        </p:spPr>
        <p:txBody>
          <a:bodyPr>
            <a:noAutofit/>
          </a:bodyPr>
          <a:lstStyle/>
          <a:p>
            <a:r>
              <a:rPr lang="en-US" sz="2400" dirty="0">
                <a:latin typeface="Calibri" panose="020F0502020204030204" pitchFamily="34" charset="0"/>
                <a:cs typeface="Calibri" panose="020F0502020204030204" pitchFamily="34" charset="0"/>
              </a:rPr>
              <a:t>Initially user must select source station name from the drop down provided. This selected station name is passed as  a parameter to  backend layer using Request mapping annotation.</a:t>
            </a:r>
          </a:p>
          <a:p>
            <a:r>
              <a:rPr lang="en-US" sz="2400" dirty="0">
                <a:latin typeface="Calibri" panose="020F0502020204030204" pitchFamily="34" charset="0"/>
                <a:cs typeface="Calibri" panose="020F0502020204030204" pitchFamily="34" charset="0"/>
              </a:rPr>
              <a:t>Next ,to find the near by stations a call to external HTTP service is made and on successful response the data of all the stations is parsed  to get the parameters like name , number, Geo location , available bikes and  available stands. From the response the station name selected by user is matched to get the source station latitude and longitude.</a:t>
            </a:r>
          </a:p>
          <a:p>
            <a:r>
              <a:rPr lang="en-US" sz="2400" dirty="0">
                <a:latin typeface="Calibri" panose="020F0502020204030204" pitchFamily="34" charset="0"/>
                <a:cs typeface="Calibri" panose="020F0502020204030204" pitchFamily="34" charset="0"/>
              </a:rPr>
              <a:t> These above obtained geo locations, distance between source and destination is calculated &amp; if the distance is well within the 500 meters radius then all the parameters are inserted into Oracle DB</a:t>
            </a:r>
          </a:p>
          <a:p>
            <a:r>
              <a:rPr lang="en-US" sz="2400" dirty="0">
                <a:latin typeface="Calibri" panose="020F0502020204030204" pitchFamily="34" charset="0"/>
                <a:cs typeface="Calibri" panose="020F0502020204030204" pitchFamily="34" charset="0"/>
              </a:rPr>
              <a:t>Now all these parameters including the distance from the DB  are retrieved and displayed on the UI</a:t>
            </a:r>
          </a:p>
        </p:txBody>
      </p:sp>
    </p:spTree>
    <p:extLst>
      <p:ext uri="{BB962C8B-B14F-4D97-AF65-F5344CB8AC3E}">
        <p14:creationId xmlns:p14="http://schemas.microsoft.com/office/powerpoint/2010/main" val="11276295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bicycle parked on the side of a road&#10;&#10;Description automatically generated">
            <a:extLst>
              <a:ext uri="{FF2B5EF4-FFF2-40B4-BE49-F238E27FC236}">
                <a16:creationId xmlns:a16="http://schemas.microsoft.com/office/drawing/2014/main" id="{3453DAA7-A64D-4DFE-BF4C-B48723FB193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4501" y="1038687"/>
            <a:ext cx="10715890" cy="5149049"/>
          </a:xfrm>
          <a:prstGeom prst="rect">
            <a:avLst/>
          </a:prstGeom>
        </p:spPr>
      </p:pic>
    </p:spTree>
    <p:extLst>
      <p:ext uri="{BB962C8B-B14F-4D97-AF65-F5344CB8AC3E}">
        <p14:creationId xmlns:p14="http://schemas.microsoft.com/office/powerpoint/2010/main" val="22603160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74327-F13B-4F8A-88F6-ADFDD4AC111C}"/>
              </a:ext>
            </a:extLst>
          </p:cNvPr>
          <p:cNvSpPr>
            <a:spLocks noGrp="1"/>
          </p:cNvSpPr>
          <p:nvPr>
            <p:ph type="title"/>
          </p:nvPr>
        </p:nvSpPr>
        <p:spPr>
          <a:xfrm>
            <a:off x="1027851" y="319553"/>
            <a:ext cx="9404723" cy="1400530"/>
          </a:xfrm>
        </p:spPr>
        <p:txBody>
          <a:bodyPr/>
          <a:lstStyle/>
          <a:p>
            <a:r>
              <a:rPr lang="en-US" u="sng" dirty="0"/>
              <a:t>Conclusion</a:t>
            </a:r>
          </a:p>
        </p:txBody>
      </p:sp>
      <p:sp>
        <p:nvSpPr>
          <p:cNvPr id="3" name="Content Placeholder 2">
            <a:extLst>
              <a:ext uri="{FF2B5EF4-FFF2-40B4-BE49-F238E27FC236}">
                <a16:creationId xmlns:a16="http://schemas.microsoft.com/office/drawing/2014/main" id="{7187EB3C-3D04-488C-851B-EB24BE9C3D7D}"/>
              </a:ext>
            </a:extLst>
          </p:cNvPr>
          <p:cNvSpPr>
            <a:spLocks noGrp="1"/>
          </p:cNvSpPr>
          <p:nvPr>
            <p:ph idx="1"/>
          </p:nvPr>
        </p:nvSpPr>
        <p:spPr>
          <a:xfrm>
            <a:off x="921318" y="1329388"/>
            <a:ext cx="8968405" cy="5528612"/>
          </a:xfrm>
        </p:spPr>
        <p:txBody>
          <a:bodyPr/>
          <a:lstStyle/>
          <a:p>
            <a:pPr marL="0" indent="0">
              <a:buNone/>
            </a:pPr>
            <a:endParaRPr lang="en-US" dirty="0"/>
          </a:p>
          <a:p>
            <a:r>
              <a:rPr lang="en-US" sz="2800" dirty="0">
                <a:latin typeface="Calibri" panose="020F0502020204030204" pitchFamily="34" charset="0"/>
                <a:cs typeface="Calibri" panose="020F0502020204030204" pitchFamily="34" charset="0"/>
              </a:rPr>
              <a:t>The application provides a user-friendly interface where users will surely make use of these feature to ease their problems. In this project we have successfully obtained the results where the application will display near by stations and their distance.</a:t>
            </a:r>
          </a:p>
          <a:p>
            <a:r>
              <a:rPr lang="en-US" sz="2800" dirty="0">
                <a:latin typeface="Calibri" panose="020F0502020204030204" pitchFamily="34" charset="0"/>
                <a:cs typeface="Calibri" panose="020F0502020204030204" pitchFamily="34" charset="0"/>
              </a:rPr>
              <a:t>Our next objective is to propose these features to the developers of dublinbikes which will be a big achievement for us, and we believe that these features would help the end users to a great extent.</a:t>
            </a:r>
          </a:p>
          <a:p>
            <a:pPr marL="0" indent="0">
              <a:buNone/>
            </a:pPr>
            <a:endParaRPr lang="en-US" sz="2800" dirty="0">
              <a:latin typeface="Calibri" panose="020F0502020204030204" pitchFamily="34" charset="0"/>
              <a:cs typeface="Calibri" panose="020F0502020204030204" pitchFamily="34" charset="0"/>
            </a:endParaRPr>
          </a:p>
          <a:p>
            <a:endParaRPr lang="en-US" dirty="0"/>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32729158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257B6F-4552-4C3D-94C7-DAD8417E1AAE}"/>
              </a:ext>
            </a:extLst>
          </p:cNvPr>
          <p:cNvSpPr>
            <a:spLocks noGrp="1"/>
          </p:cNvSpPr>
          <p:nvPr>
            <p:ph type="title"/>
          </p:nvPr>
        </p:nvSpPr>
        <p:spPr>
          <a:xfrm>
            <a:off x="894686" y="2174986"/>
            <a:ext cx="9404723" cy="1400530"/>
          </a:xfrm>
        </p:spPr>
        <p:txBody>
          <a:bodyPr/>
          <a:lstStyle/>
          <a:p>
            <a:r>
              <a:rPr lang="en-US" sz="6000" dirty="0"/>
              <a:t>Thank You!!</a:t>
            </a:r>
          </a:p>
        </p:txBody>
      </p:sp>
    </p:spTree>
    <p:extLst>
      <p:ext uri="{BB962C8B-B14F-4D97-AF65-F5344CB8AC3E}">
        <p14:creationId xmlns:p14="http://schemas.microsoft.com/office/powerpoint/2010/main" val="195233786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299</TotalTime>
  <Words>598</Words>
  <Application>Microsoft Office PowerPoint</Application>
  <PresentationFormat>Widescreen</PresentationFormat>
  <Paragraphs>44</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Century Gothic</vt:lpstr>
      <vt:lpstr>Wingdings 3</vt:lpstr>
      <vt:lpstr>Ion</vt:lpstr>
      <vt:lpstr>Dublin Bikes Integrated System</vt:lpstr>
      <vt:lpstr>Introduction To Dublin Bikes </vt:lpstr>
      <vt:lpstr>Problem Statements</vt:lpstr>
      <vt:lpstr>Design &amp; Implementation</vt:lpstr>
      <vt:lpstr>Design &amp; Implementation Cont..</vt:lpstr>
      <vt:lpstr>Design &amp; Implementation Cont..</vt:lpstr>
      <vt:lpstr>PowerPoint Presentation</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Dublin Bike Integrated System</dc:title>
  <dc:creator>Rakesh Neginhal</dc:creator>
  <cp:lastModifiedBy>Rakesh Neginhal</cp:lastModifiedBy>
  <cp:revision>55</cp:revision>
  <dcterms:created xsi:type="dcterms:W3CDTF">2019-08-11T15:46:45Z</dcterms:created>
  <dcterms:modified xsi:type="dcterms:W3CDTF">2019-08-12T10:23:37Z</dcterms:modified>
</cp:coreProperties>
</file>