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84B6-949C-40CA-9A86-A9EFAF9C8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B7B61-3326-49BD-AEF7-26D88F13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BDB6-3342-4516-BF49-9B63AE6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A2C6-328F-409D-849E-ECA89EE9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FDBF-1014-436C-A1D0-2359DD09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CAB1-2D96-4709-BAEB-8BEDF3DA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7E3EA-2E44-483A-922D-3669B252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A33F-C63D-4E6D-845F-C1F6963B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743A-1771-4219-9A6E-B25DFFB3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D180-3365-418B-91F4-5C1E2E93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272B4-5F23-42F5-B9C0-2961DCE0B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6ED68-6FD8-4B43-A69F-ACB7F057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D4C7-E3F5-4829-8E50-51ACE472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9368-F7A5-40A0-A11B-D6DBE09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F04F-A08C-47B3-916D-44F9A6FE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571625"/>
            <a:ext cx="2794000" cy="180975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75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571625"/>
            <a:ext cx="2794000" cy="4048125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75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2000" y="1571625"/>
            <a:ext cx="5588000" cy="4048125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75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4140" y="139479"/>
            <a:ext cx="9443720" cy="533400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333500"/>
            <a:ext cx="2794000" cy="238125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0" y="1333500"/>
            <a:ext cx="2794000" cy="238125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000" y="3810000"/>
            <a:ext cx="2794000" cy="180975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75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000" y="3571875"/>
            <a:ext cx="2794000" cy="238125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4000" y="6048375"/>
            <a:ext cx="5715000" cy="619125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375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4000" y="5810250"/>
            <a:ext cx="5715000" cy="238125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2000" y="1333500"/>
            <a:ext cx="5588000" cy="238125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4000" y="6048375"/>
            <a:ext cx="2794000" cy="619125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4000" y="5810250"/>
            <a:ext cx="2794000" cy="238125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3000" y="6048375"/>
            <a:ext cx="2667000" cy="619125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75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3000" y="5810250"/>
            <a:ext cx="2667000" cy="238125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106680"/>
            <a:ext cx="1089081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42240" y="106680"/>
            <a:ext cx="1089660" cy="923925"/>
          </a:xfrm>
        </p:spPr>
        <p:txBody>
          <a:bodyPr>
            <a:no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4140" y="704311"/>
            <a:ext cx="9443720" cy="1905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74140" y="917588"/>
            <a:ext cx="9443720" cy="1905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635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F779-F126-4916-B3B7-EE4A5632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4859-97B3-4485-9A1B-81D91E5E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0FFD-05FE-4792-86A4-C6D426A1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6CF2-42E8-4EA7-9D4C-41D13FB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B107-8E36-45D4-903E-F1CE0EBB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5ED-26E2-415E-A0BD-3CBE73DA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68E-1201-449C-BE56-29FEF2A3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2ABF-34CD-4512-8E1C-C91A147C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8FD7-C2C7-4FD7-9962-17268C5F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31A4-73BC-43D3-9055-E7FD320F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37DF-4827-4F8E-86C6-3B809609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D6AA-46A4-4406-9F3B-5F63325D7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95AD1-65D4-42A1-9337-39ECCE49A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F50EF-A1E4-4ED4-8D08-35386747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2816D-0156-43E5-BAA0-26ABB02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5532-0514-4003-A14E-D7253420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935F-45DF-4120-B3EF-C43D1F52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DFB6-C4A7-4285-B45F-7BF5D113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2FF09-3F37-4BAE-8612-3BCC06857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7435C-6DF2-474C-83B4-30487564D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5346-8F36-4093-99F7-2EC35E48A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BDD1-525F-4EE2-B536-DDAC989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1239D-DCA3-4A48-B195-A95C4028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D4A0A-50B7-46D8-867F-4F53D227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1F40-9DAF-4573-9A97-8A69CB8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2573D-D7BE-40FF-B6BF-B98C786F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0EFC5-F48E-4CAC-AF51-2C415EA2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DAF1-361D-4DC9-9AE5-04886388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7BCAD-5552-47CE-AC10-AD6F33DE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1EE83-E2AD-4F87-AAE6-4F3FD63D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2D0A6-8441-4517-B9EC-61451D43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AF92-32FD-4898-A2D3-17F38737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1A25-AAE2-49F6-9EEB-49F1F9E5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2BEB-1998-4CD1-A8B3-A672AA08B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63C5-0245-4F33-A729-29B80F1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66406-C4F6-42B7-8A99-E95F9C9D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CF97C-49ED-4338-841B-D0AA10C4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3B69-22AD-42DB-8B00-CA51253F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1E0CA-76FD-47F5-8D91-2D1EE8599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49D42-4D21-4640-BD77-AD68CA8D1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70337-835C-4376-8D55-74D02F5B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B1C0-0185-470B-914F-8E4C8B4A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8111A-76C8-4788-8560-487B9062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12D02-FCD3-4E91-A821-542152C7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46CC-4742-44E9-B30E-734D58FF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C6CC-2D52-4C2B-8CE0-EB545164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AE41-1D79-417D-B155-74E514DB758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B412-38B2-458A-B609-4459625C3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D02E-6A3F-4134-9872-F5A4C32E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5243-DCFA-4BC9-B36A-2701F4B1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ver15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76200" rIns="91440" bIns="45720" rtlCol="0">
            <a:normAutofit lnSpcReduction="10000"/>
          </a:bodyPr>
          <a:lstStyle/>
          <a:p>
            <a:pPr marL="178565" indent="-178565">
              <a:buFont typeface="Arial" panose="020B0604020202020204" pitchFamily="34" charset="0"/>
              <a:buChar char="•"/>
            </a:pPr>
            <a:r>
              <a:rPr lang="en-US" dirty="0"/>
              <a:t>Developed Web Forms in a web Application using asp.net as a Backend.</a:t>
            </a:r>
          </a:p>
          <a:p>
            <a:pPr marL="178565" indent="-178565">
              <a:buFont typeface="Arial" panose="020B0604020202020204" pitchFamily="34" charset="0"/>
              <a:buChar char="•"/>
            </a:pPr>
            <a:r>
              <a:rPr lang="en-US" dirty="0"/>
              <a:t> For the UI, used html, </a:t>
            </a:r>
            <a:r>
              <a:rPr lang="en-US" dirty="0" err="1"/>
              <a:t>css</a:t>
            </a:r>
            <a:r>
              <a:rPr lang="en-US" dirty="0"/>
              <a:t> and Java Script has been used.</a:t>
            </a:r>
          </a:p>
          <a:p>
            <a:pPr marL="178565" indent="-178565">
              <a:buFont typeface="Arial" panose="020B0604020202020204" pitchFamily="34" charset="0"/>
              <a:buChar char="•"/>
            </a:pPr>
            <a:r>
              <a:rPr lang="en-US" dirty="0"/>
              <a:t>Interacted with the teammates and manager over tasks and huddles.</a:t>
            </a:r>
          </a:p>
          <a:p>
            <a:endParaRPr lang="en-US" dirty="0"/>
          </a:p>
          <a:p>
            <a:pPr marL="178565" indent="-17856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76200" rIns="91440" bIns="45720" rtlCol="0">
            <a:normAutofit/>
          </a:bodyPr>
          <a:lstStyle/>
          <a:p>
            <a:pPr marL="178565" indent="-178565">
              <a:buFont typeface="Arial" panose="020B0604020202020204" pitchFamily="34" charset="0"/>
              <a:buChar char="•"/>
            </a:pPr>
            <a:r>
              <a:rPr lang="en-US" dirty="0"/>
              <a:t>Created  a new functionality and a new web forms in an existing application with the use of asp.net.</a:t>
            </a:r>
          </a:p>
          <a:p>
            <a:pPr marL="178565" indent="-178565">
              <a:buFont typeface="Arial" panose="020B0604020202020204" pitchFamily="34" charset="0"/>
              <a:buChar char="•"/>
            </a:pPr>
            <a:r>
              <a:rPr lang="en-US" dirty="0"/>
              <a:t>Learned different technologies and programming languages like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c#, SSMS and MSVS.</a:t>
            </a:r>
          </a:p>
          <a:p>
            <a:pPr marL="178565" indent="-178565">
              <a:buFont typeface="Arial" panose="020B0604020202020204" pitchFamily="34" charset="0"/>
              <a:buChar char="•"/>
            </a:pPr>
            <a:r>
              <a:rPr lang="en-US" dirty="0"/>
              <a:t>Deployed the developed module through Jenkins.</a:t>
            </a:r>
          </a:p>
          <a:p>
            <a:pPr marL="178565" indent="-178565">
              <a:buFont typeface="Arial" panose="020B0604020202020204" pitchFamily="34" charset="0"/>
              <a:buChar char="•"/>
            </a:pPr>
            <a:r>
              <a:rPr lang="en-US" dirty="0"/>
              <a:t>Created and pulled the repositories by using the </a:t>
            </a:r>
            <a:r>
              <a:rPr lang="en-US" dirty="0" err="1"/>
              <a:t>azureDevops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– Web Forms in Web Application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57150" rIns="91440" bIns="45720" numCol="1" rtlCol="0">
            <a:noAutofit/>
          </a:bodyPr>
          <a:lstStyle/>
          <a:p>
            <a:pPr marL="95235" indent="-9523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https://code.visualstudio.com/</a:t>
            </a:r>
            <a:endParaRPr lang="en-US" sz="1200" dirty="0"/>
          </a:p>
          <a:p>
            <a:pPr marL="95235" indent="-9523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https://docs.microsoft.com/en-us/sql/ssms/download-sql-server-management-studio-ssms?view=sql-server-ver15</a:t>
            </a:r>
            <a:endParaRPr lang="en-US" sz="1200" dirty="0"/>
          </a:p>
          <a:p>
            <a:pPr marL="95235" indent="-9523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00500" y="3571875"/>
            <a:ext cx="4191000" cy="238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0" y="6099396"/>
            <a:ext cx="2794000" cy="619125"/>
          </a:xfrm>
        </p:spPr>
        <p:txBody>
          <a:bodyPr vert="horz" lIns="91440" tIns="19050" rIns="91440" bIns="57150" rtlCol="0" anchor="b" anchorCtr="0">
            <a:normAutofit/>
          </a:bodyPr>
          <a:lstStyle/>
          <a:p>
            <a:pPr algn="ctr"/>
            <a:r>
              <a:rPr lang="en-US" sz="1400" dirty="0"/>
              <a:t>https://github.com/Rakesh2697/Poster-presentation.git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23000" y="6048375"/>
            <a:ext cx="2667000" cy="809625"/>
          </a:xfrm>
        </p:spPr>
        <p:txBody>
          <a:bodyPr vert="horz" lIns="91440" tIns="57150" rIns="91440" bIns="45720" rtlCol="0">
            <a:normAutofit fontScale="92500" lnSpcReduction="20000"/>
          </a:bodyPr>
          <a:lstStyle/>
          <a:p>
            <a:r>
              <a:rPr lang="en-US" dirty="0"/>
              <a:t>Dr. Cindy Tu (Program Instructor)</a:t>
            </a:r>
          </a:p>
          <a:p>
            <a:r>
              <a:rPr lang="en-US" dirty="0"/>
              <a:t>Sri </a:t>
            </a:r>
            <a:r>
              <a:rPr lang="en-US" dirty="0" err="1"/>
              <a:t>Panyala</a:t>
            </a:r>
            <a:r>
              <a:rPr lang="en-US" dirty="0"/>
              <a:t> (Manager)</a:t>
            </a:r>
          </a:p>
          <a:p>
            <a:r>
              <a:rPr lang="en-US" dirty="0" err="1"/>
              <a:t>Emmaneale</a:t>
            </a:r>
            <a:r>
              <a:rPr lang="en-US" dirty="0"/>
              <a:t> </a:t>
            </a:r>
            <a:r>
              <a:rPr lang="en-US" dirty="0" err="1"/>
              <a:t>Mendu</a:t>
            </a:r>
            <a:r>
              <a:rPr lang="en-US" dirty="0"/>
              <a:t> (Team Lead)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374140" y="672879"/>
            <a:ext cx="9443720" cy="221932"/>
          </a:xfrm>
        </p:spPr>
        <p:txBody>
          <a:bodyPr>
            <a:noAutofit/>
          </a:bodyPr>
          <a:lstStyle/>
          <a:p>
            <a:r>
              <a:rPr lang="en-US" sz="2400" dirty="0"/>
              <a:t>Rakesh Chennareddy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74140" y="952500"/>
            <a:ext cx="9443720" cy="190500"/>
          </a:xfrm>
        </p:spPr>
        <p:txBody>
          <a:bodyPr>
            <a:noAutofit/>
          </a:bodyPr>
          <a:lstStyle/>
          <a:p>
            <a:r>
              <a:rPr lang="en-US" sz="2000" dirty="0" err="1"/>
              <a:t>NestorTechnologiesInc</a:t>
            </a:r>
            <a:r>
              <a:rPr lang="en-US" sz="2000" dirty="0"/>
              <a:t> 15corporateplaces Suite#330 </a:t>
            </a:r>
            <a:r>
              <a:rPr lang="en-US" sz="2000" dirty="0" err="1"/>
              <a:t>Piscastaway</a:t>
            </a:r>
            <a:r>
              <a:rPr lang="en-US" sz="2000" dirty="0"/>
              <a:t> NJ08854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3905250" y="1333500"/>
            <a:ext cx="4191000" cy="238125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19050" tIns="9525" rIns="19050" bIns="9525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The UI</a:t>
            </a:r>
          </a:p>
        </p:txBody>
      </p:sp>
      <p:pic>
        <p:nvPicPr>
          <p:cNvPr id="22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34DF84-06A2-4B06-B767-A4F42D559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67" y="1536712"/>
            <a:ext cx="5569833" cy="2023588"/>
          </a:xfrm>
          <a:prstGeom prst="rect">
            <a:avLst/>
          </a:prstGeom>
        </p:spPr>
      </p:pic>
      <p:pic>
        <p:nvPicPr>
          <p:cNvPr id="30" name="Picture 2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784F9CE-DE27-4300-AA21-E5D543D53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3560300"/>
            <a:ext cx="3749675" cy="2270467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B743F50-BC07-4CC8-A0BB-9887B39AE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the UI development, used Microsoft Visual Studio.</a:t>
            </a:r>
          </a:p>
          <a:p>
            <a:r>
              <a:rPr lang="en-US" dirty="0"/>
              <a:t>For the Database, used Microsoft SQL Server Management Studio.</a:t>
            </a:r>
          </a:p>
          <a:p>
            <a:endParaRPr lang="en-US" dirty="0"/>
          </a:p>
        </p:txBody>
      </p:sp>
      <p:pic>
        <p:nvPicPr>
          <p:cNvPr id="34" name="Picture 3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FADB95-A0EC-4600-BF37-4F2C37AD3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3662836"/>
            <a:ext cx="1971676" cy="21474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6A99B0-3D59-42BE-9D1C-5E8621E10E42}"/>
              </a:ext>
            </a:extLst>
          </p:cNvPr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06363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.NET – Web Forms in Web Application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– Web Forms in Web Application  </dc:title>
  <dc:creator>Chennareddy,Rakesh</dc:creator>
  <cp:lastModifiedBy>Chennareddy,Rakesh</cp:lastModifiedBy>
  <cp:revision>5</cp:revision>
  <dcterms:created xsi:type="dcterms:W3CDTF">2022-05-05T20:38:45Z</dcterms:created>
  <dcterms:modified xsi:type="dcterms:W3CDTF">2022-05-05T21:17:50Z</dcterms:modified>
</cp:coreProperties>
</file>