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97" r:id="rId8"/>
    <p:sldId id="298" r:id="rId9"/>
    <p:sldId id="269" r:id="rId10"/>
    <p:sldId id="302" r:id="rId11"/>
    <p:sldId id="304" r:id="rId12"/>
  </p:sldIdLst>
  <p:sldSz cx="9144000" cy="5143500"/>
  <p:notesSz cx="6858000" cy="9144000"/>
  <p:embeddedFontLst>
    <p:embeddedFont>
      <p:font typeface="Orbitron Black"/>
      <p:bold r:id="rId16"/>
    </p:embeddedFont>
    <p:embeddedFont>
      <p:font typeface="Exo Medium"/>
      <p:regular r:id="rId17"/>
    </p:embeddedFont>
    <p:embeddedFont>
      <p:font typeface="Bebas Neue" panose="020B0606020202050201"/>
      <p:regular r:id="rId18"/>
    </p:embeddedFont>
    <p:embeddedFont>
      <p:font typeface="Orbitron"/>
      <p:regular r:id="rId19"/>
    </p:embeddedFont>
    <p:embeddedFont>
      <p:font typeface="Orbitron ExtraBold"/>
      <p:bold r:id="rId20"/>
    </p:embeddedFont>
    <p:embeddedFont>
      <p:font typeface="Exo"/>
      <p:regular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136c205125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36c205125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13dcf369312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3dcf369312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g13dcf369312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3dcf369312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13dcf369312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3dcf369312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13dcf369312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3dcf369312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13dcf369312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3dcf369312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3" name="Shape 2033"/>
        <p:cNvGrpSpPr/>
        <p:nvPr/>
      </p:nvGrpSpPr>
      <p:grpSpPr>
        <a:xfrm>
          <a:off x="0" y="0"/>
          <a:ext cx="0" cy="0"/>
          <a:chOff x="0" y="0"/>
          <a:chExt cx="0" cy="0"/>
        </a:xfrm>
      </p:grpSpPr>
      <p:sp>
        <p:nvSpPr>
          <p:cNvPr id="2034" name="Google Shape;2034;g13de18258b6_0_18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13de18258b6_0_18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33" name="Shape 2033"/>
        <p:cNvGrpSpPr/>
        <p:nvPr/>
      </p:nvGrpSpPr>
      <p:grpSpPr>
        <a:xfrm>
          <a:off x="0" y="0"/>
          <a:ext cx="0" cy="0"/>
          <a:chOff x="0" y="0"/>
          <a:chExt cx="0" cy="0"/>
        </a:xfrm>
      </p:grpSpPr>
      <p:sp>
        <p:nvSpPr>
          <p:cNvPr id="2034" name="Google Shape;2034;g13de18258b6_0_18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13de18258b6_0_18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a:off x="-18975" y="50"/>
            <a:ext cx="5503500" cy="51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p:nvPr>
            <p:ph type="ctrTitle"/>
          </p:nvPr>
        </p:nvSpPr>
        <p:spPr>
          <a:xfrm>
            <a:off x="791525" y="1430925"/>
            <a:ext cx="4469400" cy="17253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5200"/>
              <a:buNone/>
              <a:defRPr sz="5400">
                <a:solidFill>
                  <a:schemeClr val="lt1"/>
                </a:solidFill>
                <a:latin typeface="Orbitron Black"/>
                <a:ea typeface="Orbitron Black"/>
                <a:cs typeface="Orbitron Black"/>
                <a:sym typeface="Orbitron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type="subTitle" idx="1"/>
          </p:nvPr>
        </p:nvSpPr>
        <p:spPr>
          <a:xfrm>
            <a:off x="916200" y="3169875"/>
            <a:ext cx="4028100" cy="393600"/>
          </a:xfrm>
          <a:prstGeom prst="rect">
            <a:avLst/>
          </a:prstGeom>
          <a:solidFill>
            <a:schemeClr val="dk1"/>
          </a:solid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300" b="1">
                <a:solidFill>
                  <a:schemeClr val="lt1"/>
                </a:solidFill>
                <a:latin typeface="Orbitron"/>
                <a:ea typeface="Orbitron"/>
                <a:cs typeface="Orbitron"/>
                <a:sym typeface="Orbitro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38" name="Shape 38"/>
        <p:cNvGrpSpPr/>
        <p:nvPr/>
      </p:nvGrpSpPr>
      <p:grpSpPr>
        <a:xfrm>
          <a:off x="0" y="0"/>
          <a:ext cx="0" cy="0"/>
          <a:chOff x="0" y="0"/>
          <a:chExt cx="0" cy="0"/>
        </a:xfrm>
      </p:grpSpPr>
      <p:sp>
        <p:nvSpPr>
          <p:cNvPr id="39" name="Google Shape;39;p11"/>
          <p:cNvSpPr txBox="1"/>
          <p:nvPr>
            <p:ph type="title" hasCustomPrompt="1"/>
          </p:nvPr>
        </p:nvSpPr>
        <p:spPr>
          <a:xfrm>
            <a:off x="1247250" y="1546575"/>
            <a:ext cx="6649500" cy="15111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8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p:nvPr>
            <p:ph type="subTitle" idx="1"/>
          </p:nvPr>
        </p:nvSpPr>
        <p:spPr>
          <a:xfrm>
            <a:off x="1676850" y="2855900"/>
            <a:ext cx="5790300" cy="443100"/>
          </a:xfrm>
          <a:prstGeom prst="rect">
            <a:avLst/>
          </a:prstGeom>
          <a:solidFill>
            <a:schemeClr val="dk1"/>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1600"/>
              <a:buNone/>
              <a:defRPr sz="1600" b="1">
                <a:latin typeface="Orbitron"/>
                <a:ea typeface="Orbitron"/>
                <a:cs typeface="Orbitron"/>
                <a:sym typeface="Orbitron"/>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3"/>
        </a:solidFill>
        <a:effectLst/>
      </p:bgPr>
    </p:bg>
    <p:spTree>
      <p:nvGrpSpPr>
        <p:cNvPr id="41" name="Shape 4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dk2"/>
        </a:solidFill>
        <a:effectLst/>
      </p:bgPr>
    </p:bg>
    <p:spTree>
      <p:nvGrpSpPr>
        <p:cNvPr id="42" name="Shape 42"/>
        <p:cNvGrpSpPr/>
        <p:nvPr/>
      </p:nvGrpSpPr>
      <p:grpSpPr>
        <a:xfrm>
          <a:off x="0" y="0"/>
          <a:ext cx="0" cy="0"/>
          <a:chOff x="0" y="0"/>
          <a:chExt cx="0" cy="0"/>
        </a:xfrm>
      </p:grpSpPr>
      <p:sp>
        <p:nvSpPr>
          <p:cNvPr id="43" name="Google Shape;43;p13"/>
          <p:cNvSpPr txBox="1"/>
          <p:nvPr>
            <p:ph type="title" hasCustomPrompt="1"/>
          </p:nvPr>
        </p:nvSpPr>
        <p:spPr>
          <a:xfrm>
            <a:off x="2684525" y="1306825"/>
            <a:ext cx="8169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 name="Google Shape;44;p13"/>
          <p:cNvSpPr txBox="1"/>
          <p:nvPr>
            <p:ph type="subTitle" idx="1"/>
          </p:nvPr>
        </p:nvSpPr>
        <p:spPr>
          <a:xfrm>
            <a:off x="1929675" y="23615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5" name="Google Shape;45;p13"/>
          <p:cNvSpPr txBox="1"/>
          <p:nvPr>
            <p:ph type="title" idx="2"/>
          </p:nvPr>
        </p:nvSpPr>
        <p:spPr>
          <a:xfrm>
            <a:off x="1962150" y="445025"/>
            <a:ext cx="5219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13"/>
          <p:cNvSpPr txBox="1"/>
          <p:nvPr>
            <p:ph type="subTitle" idx="3"/>
          </p:nvPr>
        </p:nvSpPr>
        <p:spPr>
          <a:xfrm>
            <a:off x="1924775" y="1929723"/>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latin typeface="Orbitron ExtraBold"/>
                <a:ea typeface="Orbitron ExtraBold"/>
                <a:cs typeface="Orbitron ExtraBold"/>
                <a:sym typeface="Orbitron Extra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47" name="Google Shape;47;p13"/>
          <p:cNvSpPr txBox="1"/>
          <p:nvPr>
            <p:ph type="title" idx="4" hasCustomPrompt="1"/>
          </p:nvPr>
        </p:nvSpPr>
        <p:spPr>
          <a:xfrm>
            <a:off x="5508816" y="1306825"/>
            <a:ext cx="8169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p:nvPr>
            <p:ph type="subTitle" idx="5"/>
          </p:nvPr>
        </p:nvSpPr>
        <p:spPr>
          <a:xfrm>
            <a:off x="4749075" y="23615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9" name="Google Shape;49;p13"/>
          <p:cNvSpPr txBox="1"/>
          <p:nvPr>
            <p:ph type="subTitle" idx="6"/>
          </p:nvPr>
        </p:nvSpPr>
        <p:spPr>
          <a:xfrm>
            <a:off x="4744175" y="1929723"/>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latin typeface="Orbitron ExtraBold"/>
                <a:ea typeface="Orbitron ExtraBold"/>
                <a:cs typeface="Orbitron ExtraBold"/>
                <a:sym typeface="Orbitron Extra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0" name="Google Shape;50;p13"/>
          <p:cNvSpPr txBox="1"/>
          <p:nvPr>
            <p:ph type="title" idx="7" hasCustomPrompt="1"/>
          </p:nvPr>
        </p:nvSpPr>
        <p:spPr>
          <a:xfrm>
            <a:off x="2684525" y="3068950"/>
            <a:ext cx="8169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p:nvPr>
            <p:ph type="subTitle" idx="8"/>
          </p:nvPr>
        </p:nvSpPr>
        <p:spPr>
          <a:xfrm>
            <a:off x="1929675" y="4123711"/>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2" name="Google Shape;52;p13"/>
          <p:cNvSpPr txBox="1"/>
          <p:nvPr>
            <p:ph type="subTitle" idx="9"/>
          </p:nvPr>
        </p:nvSpPr>
        <p:spPr>
          <a:xfrm>
            <a:off x="1924775" y="3691848"/>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latin typeface="Orbitron ExtraBold"/>
                <a:ea typeface="Orbitron ExtraBold"/>
                <a:cs typeface="Orbitron ExtraBold"/>
                <a:sym typeface="Orbitron Extra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53" name="Google Shape;53;p13"/>
          <p:cNvSpPr txBox="1"/>
          <p:nvPr>
            <p:ph type="title" idx="13" hasCustomPrompt="1"/>
          </p:nvPr>
        </p:nvSpPr>
        <p:spPr>
          <a:xfrm>
            <a:off x="5508816" y="3068950"/>
            <a:ext cx="816900" cy="5934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type="subTitle" idx="14"/>
          </p:nvPr>
        </p:nvSpPr>
        <p:spPr>
          <a:xfrm>
            <a:off x="4749075" y="4123711"/>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5" name="Google Shape;55;p13"/>
          <p:cNvSpPr txBox="1"/>
          <p:nvPr>
            <p:ph type="subTitle" idx="15"/>
          </p:nvPr>
        </p:nvSpPr>
        <p:spPr>
          <a:xfrm>
            <a:off x="4744175" y="3691848"/>
            <a:ext cx="233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latin typeface="Orbitron ExtraBold"/>
                <a:ea typeface="Orbitron ExtraBold"/>
                <a:cs typeface="Orbitron ExtraBold"/>
                <a:sym typeface="Orbitron ExtraBold"/>
              </a:defRPr>
            </a:lvl1pPr>
            <a:lvl2pPr lvl="1"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56" name="Shape 56"/>
        <p:cNvGrpSpPr/>
        <p:nvPr/>
      </p:nvGrpSpPr>
      <p:grpSpPr>
        <a:xfrm>
          <a:off x="0" y="0"/>
          <a:ext cx="0" cy="0"/>
          <a:chOff x="0" y="0"/>
          <a:chExt cx="0" cy="0"/>
        </a:xfrm>
      </p:grpSpPr>
      <p:sp>
        <p:nvSpPr>
          <p:cNvPr id="57" name="Google Shape;57;p14"/>
          <p:cNvSpPr txBox="1"/>
          <p:nvPr>
            <p:ph type="title"/>
          </p:nvPr>
        </p:nvSpPr>
        <p:spPr>
          <a:xfrm>
            <a:off x="2290025" y="3392700"/>
            <a:ext cx="4563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58" name="Google Shape;58;p14"/>
          <p:cNvSpPr txBox="1"/>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59" name="Shape 59"/>
        <p:cNvGrpSpPr/>
        <p:nvPr/>
      </p:nvGrpSpPr>
      <p:grpSpPr>
        <a:xfrm>
          <a:off x="0" y="0"/>
          <a:ext cx="0" cy="0"/>
          <a:chOff x="0" y="0"/>
          <a:chExt cx="0" cy="0"/>
        </a:xfrm>
      </p:grpSpPr>
      <p:sp>
        <p:nvSpPr>
          <p:cNvPr id="60" name="Google Shape;60;p15"/>
          <p:cNvSpPr txBox="1"/>
          <p:nvPr>
            <p:ph type="subTitle" idx="1"/>
          </p:nvPr>
        </p:nvSpPr>
        <p:spPr>
          <a:xfrm>
            <a:off x="715100" y="2328950"/>
            <a:ext cx="4066800" cy="88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1" name="Google Shape;61;p15"/>
          <p:cNvSpPr txBox="1"/>
          <p:nvPr>
            <p:ph type="title"/>
          </p:nvPr>
        </p:nvSpPr>
        <p:spPr>
          <a:xfrm>
            <a:off x="715100" y="1671375"/>
            <a:ext cx="406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62" name="Shape 62"/>
        <p:cNvGrpSpPr/>
        <p:nvPr/>
      </p:nvGrpSpPr>
      <p:grpSpPr>
        <a:xfrm>
          <a:off x="0" y="0"/>
          <a:ext cx="0" cy="0"/>
          <a:chOff x="0" y="0"/>
          <a:chExt cx="0" cy="0"/>
        </a:xfrm>
      </p:grpSpPr>
      <p:sp>
        <p:nvSpPr>
          <p:cNvPr id="63" name="Google Shape;63;p16"/>
          <p:cNvSpPr txBox="1"/>
          <p:nvPr>
            <p:ph type="subTitle" idx="1"/>
          </p:nvPr>
        </p:nvSpPr>
        <p:spPr>
          <a:xfrm>
            <a:off x="1181425"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64" name="Google Shape;64;p16"/>
          <p:cNvSpPr txBox="1"/>
          <p:nvPr>
            <p:ph type="subTitle" idx="2"/>
          </p:nvPr>
        </p:nvSpPr>
        <p:spPr>
          <a:xfrm>
            <a:off x="4836300" y="2303125"/>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65" name="Google Shape;65;p16"/>
          <p:cNvSpPr txBox="1"/>
          <p:nvPr>
            <p:ph type="subTitle" idx="3"/>
          </p:nvPr>
        </p:nvSpPr>
        <p:spPr>
          <a:xfrm>
            <a:off x="1181425"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 name="Google Shape;66;p16"/>
          <p:cNvSpPr txBox="1"/>
          <p:nvPr>
            <p:ph type="subTitle" idx="4"/>
          </p:nvPr>
        </p:nvSpPr>
        <p:spPr>
          <a:xfrm>
            <a:off x="4836300" y="291715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7" name="Google Shape;67;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68" name="Shape 68"/>
        <p:cNvGrpSpPr/>
        <p:nvPr/>
      </p:nvGrpSpPr>
      <p:grpSpPr>
        <a:xfrm>
          <a:off x="0" y="0"/>
          <a:ext cx="0" cy="0"/>
          <a:chOff x="0" y="0"/>
          <a:chExt cx="0" cy="0"/>
        </a:xfrm>
      </p:grpSpPr>
      <p:sp>
        <p:nvSpPr>
          <p:cNvPr id="69" name="Google Shape;69;p17"/>
          <p:cNvSpPr txBox="1"/>
          <p:nvPr>
            <p:ph type="subTitle" idx="1"/>
          </p:nvPr>
        </p:nvSpPr>
        <p:spPr>
          <a:xfrm>
            <a:off x="720000" y="25025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0" name="Google Shape;70;p17"/>
          <p:cNvSpPr txBox="1"/>
          <p:nvPr>
            <p:ph type="subTitle" idx="2"/>
          </p:nvPr>
        </p:nvSpPr>
        <p:spPr>
          <a:xfrm>
            <a:off x="720000" y="3130975"/>
            <a:ext cx="2336400" cy="81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1" name="Google Shape;71;p17"/>
          <p:cNvSpPr txBox="1"/>
          <p:nvPr>
            <p:ph type="subTitle" idx="3"/>
          </p:nvPr>
        </p:nvSpPr>
        <p:spPr>
          <a:xfrm>
            <a:off x="3403800" y="3130975"/>
            <a:ext cx="2336400" cy="81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2" name="Google Shape;72;p17"/>
          <p:cNvSpPr txBox="1"/>
          <p:nvPr>
            <p:ph type="subTitle" idx="4"/>
          </p:nvPr>
        </p:nvSpPr>
        <p:spPr>
          <a:xfrm>
            <a:off x="6087600" y="3130975"/>
            <a:ext cx="2336400" cy="81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 name="Google Shape;73;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4" name="Google Shape;74;p17"/>
          <p:cNvSpPr txBox="1"/>
          <p:nvPr>
            <p:ph type="subTitle" idx="5"/>
          </p:nvPr>
        </p:nvSpPr>
        <p:spPr>
          <a:xfrm>
            <a:off x="3403800" y="25025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5" name="Google Shape;75;p17"/>
          <p:cNvSpPr txBox="1"/>
          <p:nvPr>
            <p:ph type="subTitle" idx="6"/>
          </p:nvPr>
        </p:nvSpPr>
        <p:spPr>
          <a:xfrm>
            <a:off x="6087600" y="2502500"/>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76" name="Shape 76"/>
        <p:cNvGrpSpPr/>
        <p:nvPr/>
      </p:nvGrpSpPr>
      <p:grpSpPr>
        <a:xfrm>
          <a:off x="0" y="0"/>
          <a:ext cx="0" cy="0"/>
          <a:chOff x="0" y="0"/>
          <a:chExt cx="0" cy="0"/>
        </a:xfrm>
      </p:grpSpPr>
      <p:sp>
        <p:nvSpPr>
          <p:cNvPr id="77" name="Google Shape;77;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 name="Google Shape;78;p18"/>
          <p:cNvSpPr txBox="1"/>
          <p:nvPr>
            <p:ph type="subTitle" idx="1"/>
          </p:nvPr>
        </p:nvSpPr>
        <p:spPr>
          <a:xfrm>
            <a:off x="7200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79" name="Google Shape;79;p18"/>
          <p:cNvSpPr txBox="1"/>
          <p:nvPr>
            <p:ph type="subTitle" idx="2"/>
          </p:nvPr>
        </p:nvSpPr>
        <p:spPr>
          <a:xfrm>
            <a:off x="7200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0" name="Google Shape;80;p18"/>
          <p:cNvSpPr txBox="1"/>
          <p:nvPr>
            <p:ph type="subTitle" idx="3"/>
          </p:nvPr>
        </p:nvSpPr>
        <p:spPr>
          <a:xfrm>
            <a:off x="34038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1" name="Google Shape;81;p18"/>
          <p:cNvSpPr txBox="1"/>
          <p:nvPr>
            <p:ph type="subTitle" idx="4"/>
          </p:nvPr>
        </p:nvSpPr>
        <p:spPr>
          <a:xfrm>
            <a:off x="6087600" y="3009838"/>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2" name="Google Shape;82;p18"/>
          <p:cNvSpPr txBox="1"/>
          <p:nvPr>
            <p:ph type="subTitle" idx="5"/>
          </p:nvPr>
        </p:nvSpPr>
        <p:spPr>
          <a:xfrm>
            <a:off x="34038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3" name="Google Shape;83;p18"/>
          <p:cNvSpPr txBox="1"/>
          <p:nvPr>
            <p:ph type="subTitle" idx="6"/>
          </p:nvPr>
        </p:nvSpPr>
        <p:spPr>
          <a:xfrm>
            <a:off x="6087600" y="2330475"/>
            <a:ext cx="23364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84" name="Shape 84"/>
        <p:cNvGrpSpPr/>
        <p:nvPr/>
      </p:nvGrpSpPr>
      <p:grpSpPr>
        <a:xfrm>
          <a:off x="0" y="0"/>
          <a:ext cx="0" cy="0"/>
          <a:chOff x="0" y="0"/>
          <a:chExt cx="0" cy="0"/>
        </a:xfrm>
      </p:grpSpPr>
      <p:sp>
        <p:nvSpPr>
          <p:cNvPr id="85" name="Google Shape;85;p19"/>
          <p:cNvSpPr txBox="1"/>
          <p:nvPr>
            <p:ph type="subTitle" idx="1"/>
          </p:nvPr>
        </p:nvSpPr>
        <p:spPr>
          <a:xfrm>
            <a:off x="1195875"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86" name="Google Shape;86;p19"/>
          <p:cNvSpPr txBox="1"/>
          <p:nvPr>
            <p:ph type="subTitle" idx="2"/>
          </p:nvPr>
        </p:nvSpPr>
        <p:spPr>
          <a:xfrm>
            <a:off x="119586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7" name="Google Shape;87;p19"/>
          <p:cNvSpPr txBox="1"/>
          <p:nvPr>
            <p:ph type="subTitle" idx="3"/>
          </p:nvPr>
        </p:nvSpPr>
        <p:spPr>
          <a:xfrm>
            <a:off x="5081043" y="2269375"/>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8" name="Google Shape;88;p19"/>
          <p:cNvSpPr txBox="1"/>
          <p:nvPr>
            <p:ph type="subTitle" idx="4"/>
          </p:nvPr>
        </p:nvSpPr>
        <p:spPr>
          <a:xfrm>
            <a:off x="119586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9" name="Google Shape;89;p19"/>
          <p:cNvSpPr txBox="1"/>
          <p:nvPr>
            <p:ph type="subTitle" idx="5"/>
          </p:nvPr>
        </p:nvSpPr>
        <p:spPr>
          <a:xfrm>
            <a:off x="5081043" y="3659300"/>
            <a:ext cx="28671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0" name="Google Shape;90;p1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1" name="Google Shape;91;p19"/>
          <p:cNvSpPr txBox="1"/>
          <p:nvPr>
            <p:ph type="subTitle" idx="6"/>
          </p:nvPr>
        </p:nvSpPr>
        <p:spPr>
          <a:xfrm>
            <a:off x="1195875"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2" name="Google Shape;92;p19"/>
          <p:cNvSpPr txBox="1"/>
          <p:nvPr>
            <p:ph type="subTitle" idx="7"/>
          </p:nvPr>
        </p:nvSpPr>
        <p:spPr>
          <a:xfrm>
            <a:off x="5081050" y="1555975"/>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93" name="Google Shape;93;p19"/>
          <p:cNvSpPr txBox="1"/>
          <p:nvPr>
            <p:ph type="subTitle" idx="8"/>
          </p:nvPr>
        </p:nvSpPr>
        <p:spPr>
          <a:xfrm>
            <a:off x="5081050" y="2945900"/>
            <a:ext cx="2867100" cy="713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94" name="Shape 94"/>
        <p:cNvGrpSpPr/>
        <p:nvPr/>
      </p:nvGrpSpPr>
      <p:grpSpPr>
        <a:xfrm>
          <a:off x="0" y="0"/>
          <a:ext cx="0" cy="0"/>
          <a:chOff x="0" y="0"/>
          <a:chExt cx="0" cy="0"/>
        </a:xfrm>
      </p:grpSpPr>
      <p:sp>
        <p:nvSpPr>
          <p:cNvPr id="95" name="Google Shape;95;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6" name="Google Shape;96;p20"/>
          <p:cNvSpPr txBox="1"/>
          <p:nvPr>
            <p:ph type="subTitle" idx="1"/>
          </p:nvPr>
        </p:nvSpPr>
        <p:spPr>
          <a:xfrm>
            <a:off x="720000" y="1861213"/>
            <a:ext cx="2435400" cy="61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7" name="Google Shape;97;p20"/>
          <p:cNvSpPr txBox="1"/>
          <p:nvPr>
            <p:ph type="subTitle" idx="2"/>
          </p:nvPr>
        </p:nvSpPr>
        <p:spPr>
          <a:xfrm>
            <a:off x="3403800" y="1861213"/>
            <a:ext cx="2435400" cy="61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8" name="Google Shape;98;p20"/>
          <p:cNvSpPr txBox="1"/>
          <p:nvPr>
            <p:ph type="subTitle" idx="3"/>
          </p:nvPr>
        </p:nvSpPr>
        <p:spPr>
          <a:xfrm>
            <a:off x="5988600" y="1861213"/>
            <a:ext cx="2435400" cy="61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9" name="Google Shape;99;p20"/>
          <p:cNvSpPr txBox="1"/>
          <p:nvPr>
            <p:ph type="subTitle" idx="4"/>
          </p:nvPr>
        </p:nvSpPr>
        <p:spPr>
          <a:xfrm>
            <a:off x="720000" y="3510638"/>
            <a:ext cx="2435400" cy="6219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0" name="Google Shape;100;p20"/>
          <p:cNvSpPr txBox="1"/>
          <p:nvPr>
            <p:ph type="subTitle" idx="5"/>
          </p:nvPr>
        </p:nvSpPr>
        <p:spPr>
          <a:xfrm>
            <a:off x="3304800" y="3511688"/>
            <a:ext cx="2435400" cy="61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1" name="Google Shape;101;p20"/>
          <p:cNvSpPr txBox="1"/>
          <p:nvPr>
            <p:ph type="subTitle" idx="6"/>
          </p:nvPr>
        </p:nvSpPr>
        <p:spPr>
          <a:xfrm>
            <a:off x="5988600" y="3511688"/>
            <a:ext cx="2435400" cy="619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2" name="Google Shape;102;p20"/>
          <p:cNvSpPr txBox="1"/>
          <p:nvPr>
            <p:ph type="subTitle" idx="7"/>
          </p:nvPr>
        </p:nvSpPr>
        <p:spPr>
          <a:xfrm>
            <a:off x="715100" y="1454538"/>
            <a:ext cx="2435400" cy="510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03" name="Google Shape;103;p20"/>
          <p:cNvSpPr txBox="1"/>
          <p:nvPr>
            <p:ph type="subTitle" idx="8"/>
          </p:nvPr>
        </p:nvSpPr>
        <p:spPr>
          <a:xfrm>
            <a:off x="3403800" y="1454563"/>
            <a:ext cx="2435400" cy="510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04" name="Google Shape;104;p20"/>
          <p:cNvSpPr txBox="1"/>
          <p:nvPr>
            <p:ph type="subTitle" idx="9"/>
          </p:nvPr>
        </p:nvSpPr>
        <p:spPr>
          <a:xfrm>
            <a:off x="5993500" y="1454563"/>
            <a:ext cx="2435400" cy="510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05" name="Google Shape;105;p20"/>
          <p:cNvSpPr txBox="1"/>
          <p:nvPr>
            <p:ph type="subTitle" idx="13"/>
          </p:nvPr>
        </p:nvSpPr>
        <p:spPr>
          <a:xfrm>
            <a:off x="715100" y="3104638"/>
            <a:ext cx="2435400" cy="510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06" name="Google Shape;106;p20"/>
          <p:cNvSpPr txBox="1"/>
          <p:nvPr>
            <p:ph type="subTitle" idx="14"/>
          </p:nvPr>
        </p:nvSpPr>
        <p:spPr>
          <a:xfrm>
            <a:off x="3304800" y="3104638"/>
            <a:ext cx="2435400" cy="510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107" name="Google Shape;107;p20"/>
          <p:cNvSpPr txBox="1"/>
          <p:nvPr>
            <p:ph type="subTitle" idx="15"/>
          </p:nvPr>
        </p:nvSpPr>
        <p:spPr>
          <a:xfrm>
            <a:off x="5993500" y="3104638"/>
            <a:ext cx="2435400" cy="5109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144750" y="2080650"/>
            <a:ext cx="2283900" cy="7485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title" idx="2" hasCustomPrompt="1"/>
          </p:nvPr>
        </p:nvSpPr>
        <p:spPr>
          <a:xfrm>
            <a:off x="6144750" y="1443225"/>
            <a:ext cx="2283900" cy="74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p:nvPr>
            <p:ph type="subTitle" idx="1"/>
          </p:nvPr>
        </p:nvSpPr>
        <p:spPr>
          <a:xfrm>
            <a:off x="6144750" y="2877525"/>
            <a:ext cx="2283900" cy="841800"/>
          </a:xfrm>
          <a:prstGeom prst="rect">
            <a:avLst/>
          </a:prstGeom>
          <a:solidFill>
            <a:schemeClr val="dk1"/>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solidFill>
                  <a:schemeClr val="lt1"/>
                </a:solidFill>
                <a:latin typeface="Exo SemiBold"/>
                <a:ea typeface="Exo SemiBold"/>
                <a:cs typeface="Exo SemiBold"/>
                <a:sym typeface="Exo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08" name="Shape 108"/>
        <p:cNvGrpSpPr/>
        <p:nvPr/>
      </p:nvGrpSpPr>
      <p:grpSpPr>
        <a:xfrm>
          <a:off x="0" y="0"/>
          <a:ext cx="0" cy="0"/>
          <a:chOff x="0" y="0"/>
          <a:chExt cx="0" cy="0"/>
        </a:xfrm>
      </p:grpSpPr>
      <p:sp>
        <p:nvSpPr>
          <p:cNvPr id="109" name="Google Shape;109;p21"/>
          <p:cNvSpPr txBox="1"/>
          <p:nvPr>
            <p:ph type="title" hasCustomPrompt="1"/>
          </p:nvPr>
        </p:nvSpPr>
        <p:spPr>
          <a:xfrm>
            <a:off x="4582300" y="683938"/>
            <a:ext cx="3846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6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0" name="Google Shape;110;p21"/>
          <p:cNvSpPr txBox="1"/>
          <p:nvPr>
            <p:ph type="subTitle" idx="1"/>
          </p:nvPr>
        </p:nvSpPr>
        <p:spPr>
          <a:xfrm>
            <a:off x="4582300" y="1389965"/>
            <a:ext cx="38466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1" name="Google Shape;111;p21"/>
          <p:cNvSpPr txBox="1"/>
          <p:nvPr>
            <p:ph type="title" idx="2" hasCustomPrompt="1"/>
          </p:nvPr>
        </p:nvSpPr>
        <p:spPr>
          <a:xfrm>
            <a:off x="4582300" y="2018043"/>
            <a:ext cx="3846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6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2" name="Google Shape;112;p21"/>
          <p:cNvSpPr txBox="1"/>
          <p:nvPr>
            <p:ph type="subTitle" idx="3"/>
          </p:nvPr>
        </p:nvSpPr>
        <p:spPr>
          <a:xfrm>
            <a:off x="4582300" y="2724070"/>
            <a:ext cx="38466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3" name="Google Shape;113;p21"/>
          <p:cNvSpPr txBox="1"/>
          <p:nvPr>
            <p:ph type="title" idx="4" hasCustomPrompt="1"/>
          </p:nvPr>
        </p:nvSpPr>
        <p:spPr>
          <a:xfrm>
            <a:off x="4582300" y="3352148"/>
            <a:ext cx="3846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36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p:nvPr>
            <p:ph type="subTitle" idx="5"/>
          </p:nvPr>
        </p:nvSpPr>
        <p:spPr>
          <a:xfrm>
            <a:off x="4582300" y="4058175"/>
            <a:ext cx="38466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dk2"/>
        </a:solidFill>
        <a:effectLst/>
      </p:bgPr>
    </p:bg>
    <p:spTree>
      <p:nvGrpSpPr>
        <p:cNvPr id="115" name="Shape 115"/>
        <p:cNvGrpSpPr/>
        <p:nvPr/>
      </p:nvGrpSpPr>
      <p:grpSpPr>
        <a:xfrm>
          <a:off x="0" y="0"/>
          <a:ext cx="0" cy="0"/>
          <a:chOff x="0" y="0"/>
          <a:chExt cx="0" cy="0"/>
        </a:xfrm>
      </p:grpSpPr>
      <p:sp>
        <p:nvSpPr>
          <p:cNvPr id="116" name="Google Shape;116;p22"/>
          <p:cNvSpPr txBox="1"/>
          <p:nvPr>
            <p:ph type="title"/>
          </p:nvPr>
        </p:nvSpPr>
        <p:spPr>
          <a:xfrm>
            <a:off x="720000" y="445025"/>
            <a:ext cx="2772000" cy="814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17" name="Shape 117"/>
        <p:cNvGrpSpPr/>
        <p:nvPr/>
      </p:nvGrpSpPr>
      <p:grpSpPr>
        <a:xfrm>
          <a:off x="0" y="0"/>
          <a:ext cx="0" cy="0"/>
          <a:chOff x="0" y="0"/>
          <a:chExt cx="0" cy="0"/>
        </a:xfrm>
      </p:grpSpPr>
      <p:sp>
        <p:nvSpPr>
          <p:cNvPr id="118" name="Google Shape;118;p23"/>
          <p:cNvSpPr txBox="1"/>
          <p:nvPr>
            <p:ph type="ctrTitle"/>
          </p:nvPr>
        </p:nvSpPr>
        <p:spPr>
          <a:xfrm>
            <a:off x="2569900" y="535000"/>
            <a:ext cx="4004100" cy="99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9" name="Google Shape;119;p23"/>
          <p:cNvSpPr txBox="1"/>
          <p:nvPr>
            <p:ph type="subTitle" idx="1"/>
          </p:nvPr>
        </p:nvSpPr>
        <p:spPr>
          <a:xfrm>
            <a:off x="2741800" y="1532800"/>
            <a:ext cx="3660300" cy="393600"/>
          </a:xfrm>
          <a:prstGeom prst="rect">
            <a:avLst/>
          </a:prstGeom>
          <a:solidFill>
            <a:schemeClr val="dk1"/>
          </a:solidFill>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b="1">
                <a:latin typeface="Orbitron"/>
                <a:ea typeface="Orbitron"/>
                <a:cs typeface="Orbitron"/>
                <a:sym typeface="Orbitron"/>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p:txBody>
      </p:sp>
      <p:sp>
        <p:nvSpPr>
          <p:cNvPr id="120" name="Google Shape;120;p23"/>
          <p:cNvSpPr txBox="1"/>
          <p:nvPr/>
        </p:nvSpPr>
        <p:spPr>
          <a:xfrm>
            <a:off x="1446625" y="3992900"/>
            <a:ext cx="6024000" cy="615600"/>
          </a:xfrm>
          <a:prstGeom prst="rect">
            <a:avLst/>
          </a:prstGeom>
          <a:noFill/>
          <a:ln>
            <a:noFill/>
          </a:ln>
        </p:spPr>
        <p:txBody>
          <a:bodyPr spcFirstLastPara="1" wrap="square" lIns="91425" tIns="91425" rIns="91425" bIns="91425" anchor="b" anchorCtr="0">
            <a:noAutofit/>
          </a:bodyPr>
          <a:lstStyle/>
          <a:p>
            <a:pPr marL="0" lvl="0" indent="0" algn="ctr" rtl="0">
              <a:spcBef>
                <a:spcPts val="300"/>
              </a:spcBef>
              <a:spcAft>
                <a:spcPts val="0"/>
              </a:spcAft>
              <a:buNone/>
            </a:pPr>
            <a:r>
              <a:rPr lang="en-GB">
                <a:solidFill>
                  <a:schemeClr val="lt1"/>
                </a:solidFill>
                <a:latin typeface="Exo"/>
                <a:ea typeface="Exo"/>
                <a:cs typeface="Exo"/>
                <a:sym typeface="Exo"/>
              </a:rPr>
              <a:t>CREDITS: This presentation template was created by </a:t>
            </a:r>
            <a:r>
              <a:rPr lang="en-GB" b="1">
                <a:solidFill>
                  <a:schemeClr val="lt1"/>
                </a:solidFill>
                <a:uFill>
                  <a:noFill/>
                </a:uFill>
                <a:latin typeface="Exo"/>
                <a:ea typeface="Exo"/>
                <a:cs typeface="Exo"/>
                <a:sym typeface="Exo"/>
                <a:hlinkClick r:id="rId2"/>
              </a:rPr>
              <a:t>Slidesgo</a:t>
            </a:r>
            <a:r>
              <a:rPr lang="en-GB">
                <a:solidFill>
                  <a:schemeClr val="lt1"/>
                </a:solidFill>
                <a:latin typeface="Exo"/>
                <a:ea typeface="Exo"/>
                <a:cs typeface="Exo"/>
                <a:sym typeface="Exo"/>
              </a:rPr>
              <a:t>, including icons by </a:t>
            </a:r>
            <a:r>
              <a:rPr lang="en-GB" b="1">
                <a:solidFill>
                  <a:schemeClr val="lt1"/>
                </a:solidFill>
                <a:uFill>
                  <a:noFill/>
                </a:uFill>
                <a:latin typeface="Exo"/>
                <a:ea typeface="Exo"/>
                <a:cs typeface="Exo"/>
                <a:sym typeface="Exo"/>
                <a:hlinkClick r:id="rId3"/>
              </a:rPr>
              <a:t>Flaticon</a:t>
            </a:r>
            <a:r>
              <a:rPr lang="en-GB" b="1">
                <a:solidFill>
                  <a:schemeClr val="lt1"/>
                </a:solidFill>
                <a:latin typeface="Exo"/>
                <a:ea typeface="Exo"/>
                <a:cs typeface="Exo"/>
                <a:sym typeface="Exo"/>
              </a:rPr>
              <a:t> </a:t>
            </a:r>
            <a:r>
              <a:rPr lang="en-GB">
                <a:solidFill>
                  <a:schemeClr val="lt1"/>
                </a:solidFill>
                <a:latin typeface="Exo"/>
                <a:ea typeface="Exo"/>
                <a:cs typeface="Exo"/>
                <a:sym typeface="Exo"/>
              </a:rPr>
              <a:t>and infographics &amp; images by </a:t>
            </a:r>
            <a:r>
              <a:rPr lang="en-GB" b="1">
                <a:solidFill>
                  <a:schemeClr val="lt1"/>
                </a:solidFill>
                <a:uFill>
                  <a:noFill/>
                </a:uFill>
                <a:latin typeface="Exo"/>
                <a:ea typeface="Exo"/>
                <a:cs typeface="Exo"/>
                <a:sym typeface="Exo"/>
                <a:hlinkClick r:id="rId4"/>
              </a:rPr>
              <a:t>Freepik</a:t>
            </a:r>
            <a:endParaRPr b="1">
              <a:solidFill>
                <a:schemeClr val="lt1"/>
              </a:solidFill>
              <a:latin typeface="Exo"/>
              <a:ea typeface="Exo"/>
              <a:cs typeface="Exo"/>
              <a:sym typeface="Ex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dk1"/>
        </a:solidFill>
        <a:effectLst/>
      </p:bgPr>
    </p:bg>
    <p:spTree>
      <p:nvGrpSpPr>
        <p:cNvPr id="121" name="Shape 121"/>
        <p:cNvGrpSpPr/>
        <p:nvPr/>
      </p:nvGrpSpPr>
      <p:grpSpPr>
        <a:xfrm>
          <a:off x="0" y="0"/>
          <a:ext cx="0" cy="0"/>
          <a:chOff x="0" y="0"/>
          <a:chExt cx="0" cy="0"/>
        </a:xfrm>
      </p:grpSpPr>
      <p:sp>
        <p:nvSpPr>
          <p:cNvPr id="122" name="Google Shape;122;p24"/>
          <p:cNvSpPr/>
          <p:nvPr/>
        </p:nvSpPr>
        <p:spPr>
          <a:xfrm>
            <a:off x="493550" y="-616012"/>
            <a:ext cx="1202400" cy="12024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24"/>
          <p:cNvSpPr/>
          <p:nvPr/>
        </p:nvSpPr>
        <p:spPr>
          <a:xfrm flipH="1">
            <a:off x="8132276" y="4414700"/>
            <a:ext cx="828900" cy="828900"/>
          </a:xfrm>
          <a:prstGeom prst="pie">
            <a:avLst>
              <a:gd name="adj1" fmla="val 542937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24"/>
          <p:cNvSpPr/>
          <p:nvPr/>
        </p:nvSpPr>
        <p:spPr>
          <a:xfrm flipH="1">
            <a:off x="7638655" y="4414700"/>
            <a:ext cx="828900" cy="8289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24"/>
          <p:cNvSpPr/>
          <p:nvPr/>
        </p:nvSpPr>
        <p:spPr>
          <a:xfrm>
            <a:off x="-709042" y="4239800"/>
            <a:ext cx="1790100" cy="204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6" name="Google Shape;126;p24"/>
          <p:cNvGrpSpPr/>
          <p:nvPr/>
        </p:nvGrpSpPr>
        <p:grpSpPr>
          <a:xfrm>
            <a:off x="7115840" y="219912"/>
            <a:ext cx="1716221" cy="557144"/>
            <a:chOff x="5088131" y="4406031"/>
            <a:chExt cx="1876882" cy="609300"/>
          </a:xfrm>
        </p:grpSpPr>
        <p:sp>
          <p:nvSpPr>
            <p:cNvPr id="127" name="Google Shape;127;p24"/>
            <p:cNvSpPr/>
            <p:nvPr/>
          </p:nvSpPr>
          <p:spPr>
            <a:xfrm rot="5400000">
              <a:off x="6355713" y="4406031"/>
              <a:ext cx="609300" cy="609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24"/>
            <p:cNvSpPr/>
            <p:nvPr/>
          </p:nvSpPr>
          <p:spPr>
            <a:xfrm rot="5400000">
              <a:off x="5088131" y="4406031"/>
              <a:ext cx="609300" cy="60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4"/>
            <p:cNvSpPr/>
            <p:nvPr/>
          </p:nvSpPr>
          <p:spPr>
            <a:xfrm rot="5400000">
              <a:off x="5789844" y="4473410"/>
              <a:ext cx="474000" cy="4740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0" name="Google Shape;130;p24"/>
          <p:cNvSpPr/>
          <p:nvPr/>
        </p:nvSpPr>
        <p:spPr>
          <a:xfrm>
            <a:off x="-1002125" y="4663014"/>
            <a:ext cx="1802400" cy="20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accent2"/>
        </a:solidFill>
        <a:effectLst/>
      </p:bgPr>
    </p:bg>
    <p:spTree>
      <p:nvGrpSpPr>
        <p:cNvPr id="131" name="Shape 131"/>
        <p:cNvGrpSpPr/>
        <p:nvPr/>
      </p:nvGrpSpPr>
      <p:grpSpPr>
        <a:xfrm>
          <a:off x="0" y="0"/>
          <a:ext cx="0" cy="0"/>
          <a:chOff x="0" y="0"/>
          <a:chExt cx="0" cy="0"/>
        </a:xfrm>
      </p:grpSpPr>
      <p:sp>
        <p:nvSpPr>
          <p:cNvPr id="132" name="Google Shape;132;p25"/>
          <p:cNvSpPr/>
          <p:nvPr/>
        </p:nvSpPr>
        <p:spPr>
          <a:xfrm>
            <a:off x="7056275" y="4552613"/>
            <a:ext cx="1202400" cy="12024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 name="Google Shape;133;p25"/>
          <p:cNvGrpSpPr/>
          <p:nvPr/>
        </p:nvGrpSpPr>
        <p:grpSpPr>
          <a:xfrm rot="10800000">
            <a:off x="4" y="4"/>
            <a:ext cx="923400" cy="1846691"/>
            <a:chOff x="2011479" y="6804604"/>
            <a:chExt cx="923400" cy="1846691"/>
          </a:xfrm>
        </p:grpSpPr>
        <p:sp>
          <p:nvSpPr>
            <p:cNvPr id="134" name="Google Shape;134;p25"/>
            <p:cNvSpPr/>
            <p:nvPr/>
          </p:nvSpPr>
          <p:spPr>
            <a:xfrm rot="-5400000">
              <a:off x="2011479" y="7727896"/>
              <a:ext cx="923400" cy="923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25"/>
            <p:cNvSpPr/>
            <p:nvPr/>
          </p:nvSpPr>
          <p:spPr>
            <a:xfrm rot="-5400000">
              <a:off x="2011479" y="6804604"/>
              <a:ext cx="923400" cy="9234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6" name="Google Shape;136;p25"/>
          <p:cNvSpPr/>
          <p:nvPr/>
        </p:nvSpPr>
        <p:spPr>
          <a:xfrm flipH="1">
            <a:off x="7704151" y="-278300"/>
            <a:ext cx="813300" cy="813300"/>
          </a:xfrm>
          <a:prstGeom prst="pie">
            <a:avLst>
              <a:gd name="adj1" fmla="val 5429373"/>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 name="Google Shape;137;p25"/>
          <p:cNvSpPr/>
          <p:nvPr/>
        </p:nvSpPr>
        <p:spPr>
          <a:xfrm flipH="1">
            <a:off x="7219761" y="-278300"/>
            <a:ext cx="813300" cy="813300"/>
          </a:xfrm>
          <a:prstGeom prst="pie">
            <a:avLst>
              <a:gd name="adj1" fmla="val 5429373"/>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 name="Google Shape;19;p4"/>
          <p:cNvSpPr txBox="1"/>
          <p:nvPr>
            <p:ph type="body" idx="1"/>
          </p:nvPr>
        </p:nvSpPr>
        <p:spPr>
          <a:xfrm>
            <a:off x="720000" y="1038100"/>
            <a:ext cx="4183800" cy="698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subTitle" idx="1"/>
          </p:nvPr>
        </p:nvSpPr>
        <p:spPr>
          <a:xfrm>
            <a:off x="1290763" y="2629525"/>
            <a:ext cx="2907600" cy="514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2" name="Google Shape;22;p5"/>
          <p:cNvSpPr txBox="1"/>
          <p:nvPr>
            <p:ph type="subTitle" idx="2"/>
          </p:nvPr>
        </p:nvSpPr>
        <p:spPr>
          <a:xfrm>
            <a:off x="4945638" y="2629525"/>
            <a:ext cx="2907600" cy="514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panose="020B0606020202050201"/>
              <a:buNone/>
              <a:defRPr sz="2400" b="1">
                <a:latin typeface="Orbitron"/>
                <a:ea typeface="Orbitron"/>
                <a:cs typeface="Orbitron"/>
                <a:sym typeface="Orbitron"/>
              </a:defRPr>
            </a:lvl1pPr>
            <a:lvl2pPr lvl="1"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Clr>
                <a:schemeClr val="dk1"/>
              </a:buClr>
              <a:buSzPts val="2400"/>
              <a:buFont typeface="Bebas Neue" panose="020B0606020202050201"/>
              <a:buNone/>
              <a:defRPr sz="2400">
                <a:solidFill>
                  <a:schemeClr val="dk1"/>
                </a:solidFill>
                <a:latin typeface="Bebas Neue" panose="020B0606020202050201"/>
                <a:ea typeface="Bebas Neue" panose="020B0606020202050201"/>
                <a:cs typeface="Bebas Neue" panose="020B0606020202050201"/>
                <a:sym typeface="Bebas Neue" panose="020B0606020202050201"/>
              </a:defRPr>
            </a:lvl9pPr>
          </a:lstStyle>
          <a:p/>
        </p:txBody>
      </p:sp>
      <p:sp>
        <p:nvSpPr>
          <p:cNvPr id="23" name="Google Shape;23;p5"/>
          <p:cNvSpPr txBox="1"/>
          <p:nvPr>
            <p:ph type="subTitle" idx="3"/>
          </p:nvPr>
        </p:nvSpPr>
        <p:spPr>
          <a:xfrm>
            <a:off x="1290763" y="3044375"/>
            <a:ext cx="2907600" cy="12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4" name="Google Shape;24;p5"/>
          <p:cNvSpPr txBox="1"/>
          <p:nvPr>
            <p:ph type="subTitle" idx="4"/>
          </p:nvPr>
        </p:nvSpPr>
        <p:spPr>
          <a:xfrm>
            <a:off x="4945638" y="3044375"/>
            <a:ext cx="2907600" cy="129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 name="Google Shape;25;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solidFill>
          <a:schemeClr val="dk2"/>
        </a:solidFill>
        <a:effectLst/>
      </p:bgPr>
    </p:bg>
    <p:spTree>
      <p:nvGrpSpPr>
        <p:cNvPr id="26" name="Shape 26"/>
        <p:cNvGrpSpPr/>
        <p:nvPr/>
      </p:nvGrpSpPr>
      <p:grpSpPr>
        <a:xfrm>
          <a:off x="0" y="0"/>
          <a:ext cx="0" cy="0"/>
          <a:chOff x="0" y="0"/>
          <a:chExt cx="0" cy="0"/>
        </a:xfrm>
      </p:grpSpPr>
      <p:sp>
        <p:nvSpPr>
          <p:cNvPr id="27" name="Google Shape;27;p6"/>
          <p:cNvSpPr txBox="1"/>
          <p:nvPr>
            <p:ph type="title"/>
          </p:nvPr>
        </p:nvSpPr>
        <p:spPr>
          <a:xfrm>
            <a:off x="720000" y="445025"/>
            <a:ext cx="7708800" cy="747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28" name="Shape 28"/>
        <p:cNvGrpSpPr/>
        <p:nvPr/>
      </p:nvGrpSpPr>
      <p:grpSpPr>
        <a:xfrm>
          <a:off x="0" y="0"/>
          <a:ext cx="0" cy="0"/>
          <a:chOff x="0" y="0"/>
          <a:chExt cx="0" cy="0"/>
        </a:xfrm>
      </p:grpSpPr>
      <p:sp>
        <p:nvSpPr>
          <p:cNvPr id="29" name="Google Shape;29;p7"/>
          <p:cNvSpPr txBox="1"/>
          <p:nvPr>
            <p:ph type="title"/>
          </p:nvPr>
        </p:nvSpPr>
        <p:spPr>
          <a:xfrm>
            <a:off x="720000" y="445025"/>
            <a:ext cx="3597600" cy="1089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500"/>
              <a:buNone/>
              <a:defRPr>
                <a:solidFill>
                  <a:schemeClr val="lt1"/>
                </a:solidFill>
              </a:defRPr>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p:txBody>
      </p:sp>
      <p:sp>
        <p:nvSpPr>
          <p:cNvPr id="30" name="Google Shape;30;p7"/>
          <p:cNvSpPr txBox="1"/>
          <p:nvPr>
            <p:ph type="body" idx="1"/>
          </p:nvPr>
        </p:nvSpPr>
        <p:spPr>
          <a:xfrm>
            <a:off x="720000" y="1743500"/>
            <a:ext cx="3322200" cy="28650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1"/>
              </a:buClr>
              <a:buSzPts val="1400"/>
              <a:buChar char="●"/>
              <a:defRPr sz="1400">
                <a:solidFill>
                  <a:schemeClr val="lt1"/>
                </a:solidFill>
              </a:defRPr>
            </a:lvl1pPr>
            <a:lvl2pPr marL="914400" lvl="1" indent="-317500" rtl="0">
              <a:lnSpc>
                <a:spcPct val="115000"/>
              </a:lnSpc>
              <a:spcBef>
                <a:spcPts val="0"/>
              </a:spcBef>
              <a:spcAft>
                <a:spcPts val="0"/>
              </a:spcAft>
              <a:buClr>
                <a:schemeClr val="lt1"/>
              </a:buClr>
              <a:buSzPts val="1400"/>
              <a:buChar char="○"/>
              <a:defRPr>
                <a:solidFill>
                  <a:schemeClr val="lt1"/>
                </a:solidFill>
              </a:defRPr>
            </a:lvl2pPr>
            <a:lvl3pPr marL="1371600" lvl="2" indent="-317500" rtl="0">
              <a:lnSpc>
                <a:spcPct val="115000"/>
              </a:lnSpc>
              <a:spcBef>
                <a:spcPts val="0"/>
              </a:spcBef>
              <a:spcAft>
                <a:spcPts val="0"/>
              </a:spcAft>
              <a:buClr>
                <a:schemeClr val="lt1"/>
              </a:buClr>
              <a:buSzPts val="1400"/>
              <a:buChar char="■"/>
              <a:defRPr>
                <a:solidFill>
                  <a:schemeClr val="lt1"/>
                </a:solidFill>
              </a:defRPr>
            </a:lvl3pPr>
            <a:lvl4pPr marL="1828800" lvl="3" indent="-317500" rtl="0">
              <a:lnSpc>
                <a:spcPct val="115000"/>
              </a:lnSpc>
              <a:spcBef>
                <a:spcPts val="0"/>
              </a:spcBef>
              <a:spcAft>
                <a:spcPts val="0"/>
              </a:spcAft>
              <a:buClr>
                <a:schemeClr val="lt1"/>
              </a:buClr>
              <a:buSzPts val="1400"/>
              <a:buChar char="●"/>
              <a:defRPr>
                <a:solidFill>
                  <a:schemeClr val="lt1"/>
                </a:solidFill>
              </a:defRPr>
            </a:lvl4pPr>
            <a:lvl5pPr marL="2286000" lvl="4" indent="-317500" rtl="0">
              <a:lnSpc>
                <a:spcPct val="115000"/>
              </a:lnSpc>
              <a:spcBef>
                <a:spcPts val="0"/>
              </a:spcBef>
              <a:spcAft>
                <a:spcPts val="0"/>
              </a:spcAft>
              <a:buClr>
                <a:schemeClr val="lt1"/>
              </a:buClr>
              <a:buSzPts val="1400"/>
              <a:buChar char="○"/>
              <a:defRPr>
                <a:solidFill>
                  <a:schemeClr val="lt1"/>
                </a:solidFill>
              </a:defRPr>
            </a:lvl5pPr>
            <a:lvl6pPr marL="2743200" lvl="5" indent="-317500" rtl="0">
              <a:lnSpc>
                <a:spcPct val="115000"/>
              </a:lnSpc>
              <a:spcBef>
                <a:spcPts val="0"/>
              </a:spcBef>
              <a:spcAft>
                <a:spcPts val="0"/>
              </a:spcAft>
              <a:buClr>
                <a:schemeClr val="lt1"/>
              </a:buClr>
              <a:buSzPts val="1400"/>
              <a:buChar char="■"/>
              <a:defRPr>
                <a:solidFill>
                  <a:schemeClr val="lt1"/>
                </a:solidFill>
              </a:defRPr>
            </a:lvl6pPr>
            <a:lvl7pPr marL="3200400" lvl="6" indent="-317500" rtl="0">
              <a:lnSpc>
                <a:spcPct val="115000"/>
              </a:lnSpc>
              <a:spcBef>
                <a:spcPts val="0"/>
              </a:spcBef>
              <a:spcAft>
                <a:spcPts val="0"/>
              </a:spcAft>
              <a:buClr>
                <a:schemeClr val="lt1"/>
              </a:buClr>
              <a:buSzPts val="1400"/>
              <a:buChar char="●"/>
              <a:defRPr>
                <a:solidFill>
                  <a:schemeClr val="lt1"/>
                </a:solidFill>
              </a:defRPr>
            </a:lvl7pPr>
            <a:lvl8pPr marL="3657600" lvl="7" indent="-317500" rtl="0">
              <a:lnSpc>
                <a:spcPct val="115000"/>
              </a:lnSpc>
              <a:spcBef>
                <a:spcPts val="0"/>
              </a:spcBef>
              <a:spcAft>
                <a:spcPts val="0"/>
              </a:spcAft>
              <a:buClr>
                <a:schemeClr val="lt1"/>
              </a:buClr>
              <a:buSzPts val="1400"/>
              <a:buChar char="○"/>
              <a:defRPr>
                <a:solidFill>
                  <a:schemeClr val="lt1"/>
                </a:solidFill>
              </a:defRPr>
            </a:lvl8pPr>
            <a:lvl9pPr marL="4114800" lvl="8" indent="-317500" rtl="0">
              <a:lnSpc>
                <a:spcPct val="115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31" name="Shape 31"/>
        <p:cNvGrpSpPr/>
        <p:nvPr/>
      </p:nvGrpSpPr>
      <p:grpSpPr>
        <a:xfrm>
          <a:off x="0" y="0"/>
          <a:ext cx="0" cy="0"/>
          <a:chOff x="0" y="0"/>
          <a:chExt cx="0" cy="0"/>
        </a:xfrm>
      </p:grpSpPr>
      <p:sp>
        <p:nvSpPr>
          <p:cNvPr id="32" name="Google Shape;32;p8"/>
          <p:cNvSpPr txBox="1"/>
          <p:nvPr>
            <p:ph type="title"/>
          </p:nvPr>
        </p:nvSpPr>
        <p:spPr>
          <a:xfrm>
            <a:off x="3903550" y="1635150"/>
            <a:ext cx="4525500" cy="200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59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33" name="Shape 33"/>
        <p:cNvGrpSpPr/>
        <p:nvPr/>
      </p:nvGrpSpPr>
      <p:grpSpPr>
        <a:xfrm>
          <a:off x="0" y="0"/>
          <a:ext cx="0" cy="0"/>
          <a:chOff x="0" y="0"/>
          <a:chExt cx="0" cy="0"/>
        </a:xfrm>
      </p:grpSpPr>
      <p:sp>
        <p:nvSpPr>
          <p:cNvPr id="34" name="Google Shape;34;p9"/>
          <p:cNvSpPr txBox="1"/>
          <p:nvPr>
            <p:ph type="title"/>
          </p:nvPr>
        </p:nvSpPr>
        <p:spPr>
          <a:xfrm>
            <a:off x="883450" y="1445925"/>
            <a:ext cx="45063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500">
                <a:solidFill>
                  <a:schemeClr val="l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35" name="Google Shape;35;p9"/>
          <p:cNvSpPr txBox="1"/>
          <p:nvPr>
            <p:ph type="subTitle" idx="1"/>
          </p:nvPr>
        </p:nvSpPr>
        <p:spPr>
          <a:xfrm>
            <a:off x="883450" y="2287713"/>
            <a:ext cx="4506300" cy="141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7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36" name="Shape 36"/>
        <p:cNvGrpSpPr/>
        <p:nvPr/>
      </p:nvGrpSpPr>
      <p:grpSpPr>
        <a:xfrm>
          <a:off x="0" y="0"/>
          <a:ext cx="0" cy="0"/>
          <a:chOff x="0" y="0"/>
          <a:chExt cx="0" cy="0"/>
        </a:xfrm>
      </p:grpSpPr>
      <p:sp>
        <p:nvSpPr>
          <p:cNvPr id="37" name="Google Shape;37;p10"/>
          <p:cNvSpPr txBox="1"/>
          <p:nvPr>
            <p:ph type="title"/>
          </p:nvPr>
        </p:nvSpPr>
        <p:spPr>
          <a:xfrm>
            <a:off x="715100" y="535000"/>
            <a:ext cx="3580500" cy="10851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500"/>
              <a:buNone/>
              <a:defRPr sz="21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Orbitron Black"/>
              <a:buNone/>
              <a:defRPr sz="3500">
                <a:solidFill>
                  <a:schemeClr val="lt1"/>
                </a:solidFill>
                <a:latin typeface="Orbitron Black"/>
                <a:ea typeface="Orbitron Black"/>
                <a:cs typeface="Orbitron Black"/>
                <a:sym typeface="Orbitron Black"/>
              </a:defRPr>
            </a:lvl1pPr>
            <a:lvl2pPr lvl="1"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2pPr>
            <a:lvl3pPr lvl="2"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3pPr>
            <a:lvl4pPr lvl="3"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4pPr>
            <a:lvl5pPr lvl="4"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5pPr>
            <a:lvl6pPr lvl="5"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6pPr>
            <a:lvl7pPr lvl="6"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7pPr>
            <a:lvl8pPr lvl="7"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8pPr>
            <a:lvl9pPr lvl="8" rtl="0">
              <a:spcBef>
                <a:spcPts val="0"/>
              </a:spcBef>
              <a:spcAft>
                <a:spcPts val="0"/>
              </a:spcAft>
              <a:buClr>
                <a:schemeClr val="dk1"/>
              </a:buClr>
              <a:buSzPts val="3500"/>
              <a:buFont typeface="Orbitron Black"/>
              <a:buNone/>
              <a:defRPr sz="3500">
                <a:solidFill>
                  <a:schemeClr val="dk1"/>
                </a:solidFill>
                <a:latin typeface="Orbitron Black"/>
                <a:ea typeface="Orbitron Black"/>
                <a:cs typeface="Orbitron Black"/>
                <a:sym typeface="Orbitron Black"/>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1pPr>
            <a:lvl2pPr marL="914400" lvl="1" indent="-317500">
              <a:lnSpc>
                <a:spcPct val="100000"/>
              </a:lnSpc>
              <a:spcBef>
                <a:spcPts val="160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2pPr>
            <a:lvl3pPr marL="1371600" lvl="2" indent="-317500">
              <a:lnSpc>
                <a:spcPct val="100000"/>
              </a:lnSpc>
              <a:spcBef>
                <a:spcPts val="160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3pPr>
            <a:lvl4pPr marL="1828800" lvl="3" indent="-317500">
              <a:lnSpc>
                <a:spcPct val="100000"/>
              </a:lnSpc>
              <a:spcBef>
                <a:spcPts val="160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4pPr>
            <a:lvl5pPr marL="2286000" lvl="4" indent="-317500">
              <a:lnSpc>
                <a:spcPct val="100000"/>
              </a:lnSpc>
              <a:spcBef>
                <a:spcPts val="160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5pPr>
            <a:lvl6pPr marL="2743200" lvl="5" indent="-317500">
              <a:lnSpc>
                <a:spcPct val="100000"/>
              </a:lnSpc>
              <a:spcBef>
                <a:spcPts val="160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6pPr>
            <a:lvl7pPr marL="3200400" lvl="6" indent="-317500">
              <a:lnSpc>
                <a:spcPct val="100000"/>
              </a:lnSpc>
              <a:spcBef>
                <a:spcPts val="160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7pPr>
            <a:lvl8pPr marL="3657600" lvl="7" indent="-317500">
              <a:lnSpc>
                <a:spcPct val="100000"/>
              </a:lnSpc>
              <a:spcBef>
                <a:spcPts val="1600"/>
              </a:spcBef>
              <a:spcAft>
                <a:spcPts val="0"/>
              </a:spcAft>
              <a:buClr>
                <a:schemeClr val="lt1"/>
              </a:buClr>
              <a:buSzPts val="1400"/>
              <a:buFont typeface="Exo Medium"/>
              <a:buChar char="○"/>
              <a:defRPr>
                <a:solidFill>
                  <a:schemeClr val="lt1"/>
                </a:solidFill>
                <a:latin typeface="Exo Medium"/>
                <a:ea typeface="Exo Medium"/>
                <a:cs typeface="Exo Medium"/>
                <a:sym typeface="Exo Medium"/>
              </a:defRPr>
            </a:lvl8pPr>
            <a:lvl9pPr marL="4114800" lvl="8" indent="-317500">
              <a:lnSpc>
                <a:spcPct val="100000"/>
              </a:lnSpc>
              <a:spcBef>
                <a:spcPts val="1600"/>
              </a:spcBef>
              <a:spcAft>
                <a:spcPts val="1600"/>
              </a:spcAft>
              <a:buClr>
                <a:schemeClr val="lt1"/>
              </a:buClr>
              <a:buSzPts val="1400"/>
              <a:buFont typeface="Exo Medium"/>
              <a:buChar char="■"/>
              <a:defRPr>
                <a:solidFill>
                  <a:schemeClr val="lt1"/>
                </a:solidFill>
                <a:latin typeface="Exo Medium"/>
                <a:ea typeface="Exo Medium"/>
                <a:cs typeface="Exo Medium"/>
                <a:sym typeface="Exo Medium"/>
              </a:defRPr>
            </a:lvl9pPr>
          </a:lstStyle>
          <a:p/>
        </p:txBody>
      </p:sp>
      <p:sp>
        <p:nvSpPr>
          <p:cNvPr id="8" name="Google Shape;8;p1"/>
          <p:cNvSpPr txBox="1"/>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1pPr>
            <a:lvl2pPr lvl="1"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2pPr>
            <a:lvl3pPr lvl="2"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3pPr>
            <a:lvl4pPr lvl="3"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4pPr>
            <a:lvl5pPr lvl="4"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5pPr>
            <a:lvl6pPr lvl="5"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6pPr>
            <a:lvl7pPr lvl="6"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7pPr>
            <a:lvl8pPr lvl="7"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8pPr>
            <a:lvl9pPr lvl="8" algn="r" rtl="0">
              <a:buNone/>
              <a:defRPr sz="1300">
                <a:solidFill>
                  <a:schemeClr val="dk2"/>
                </a:solidFill>
                <a:latin typeface="Bebas Neue" panose="020B0606020202050201"/>
                <a:ea typeface="Bebas Neue" panose="020B0606020202050201"/>
                <a:cs typeface="Bebas Neue" panose="020B0606020202050201"/>
                <a:sym typeface="Bebas Neue" panose="020B0606020202050201"/>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47" name="Shape 147"/>
        <p:cNvGrpSpPr/>
        <p:nvPr/>
      </p:nvGrpSpPr>
      <p:grpSpPr>
        <a:xfrm>
          <a:off x="0" y="0"/>
          <a:ext cx="0" cy="0"/>
          <a:chOff x="0" y="0"/>
          <a:chExt cx="0" cy="0"/>
        </a:xfrm>
      </p:grpSpPr>
      <p:pic>
        <p:nvPicPr>
          <p:cNvPr id="148" name="Google Shape;148;p29" descr="C:\Users\Syeda Shaistha\OneDrive\Documents\WhatsApp Image 2024-12-05 at 02.26.13_7fa4735c.jpgWhatsApp Image 2024-12-05 at 02.26.13_7fa4735c"/>
          <p:cNvPicPr preferRelativeResize="0"/>
          <p:nvPr/>
        </p:nvPicPr>
        <p:blipFill rotWithShape="1">
          <a:blip r:embed="rId1">
            <a:alphaModFix amt="61000"/>
          </a:blip>
          <a:srcRect l="29994" r="29994"/>
          <a:stretch>
            <a:fillRect/>
          </a:stretch>
        </p:blipFill>
        <p:spPr>
          <a:xfrm>
            <a:off x="5480575" y="-21845"/>
            <a:ext cx="3659474" cy="5143499"/>
          </a:xfrm>
          <a:prstGeom prst="rect">
            <a:avLst/>
          </a:prstGeom>
          <a:noFill/>
          <a:ln>
            <a:noFill/>
          </a:ln>
        </p:spPr>
      </p:pic>
      <p:sp>
        <p:nvSpPr>
          <p:cNvPr id="149" name="Google Shape;149;p29"/>
          <p:cNvSpPr txBox="1"/>
          <p:nvPr>
            <p:ph type="sldNum" idx="4294967295"/>
          </p:nvPr>
        </p:nvSpPr>
        <p:spPr>
          <a:xfrm>
            <a:off x="38038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150" name="Google Shape;150;p29"/>
          <p:cNvSpPr txBox="1"/>
          <p:nvPr>
            <p:ph type="ctrTitle"/>
          </p:nvPr>
        </p:nvSpPr>
        <p:spPr>
          <a:xfrm>
            <a:off x="539750" y="988060"/>
            <a:ext cx="4887595" cy="17252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altLang="en-GB"/>
              <a:t>ExFreshers</a:t>
            </a:r>
            <a:endParaRPr lang="en-IN" altLang="en-GB"/>
          </a:p>
        </p:txBody>
      </p:sp>
      <p:sp>
        <p:nvSpPr>
          <p:cNvPr id="151" name="Google Shape;151;p29"/>
          <p:cNvSpPr txBox="1"/>
          <p:nvPr>
            <p:ph type="subTitle" idx="1"/>
          </p:nvPr>
        </p:nvSpPr>
        <p:spPr>
          <a:xfrm>
            <a:off x="916200" y="3169875"/>
            <a:ext cx="40281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ltLang="en-GB"/>
              <a:t>Application Name:TonLink</a:t>
            </a:r>
            <a:endParaRPr lang="en-IN" altLang="en-GB"/>
          </a:p>
        </p:txBody>
      </p:sp>
      <p:sp>
        <p:nvSpPr>
          <p:cNvPr id="152" name="Google Shape;152;p29"/>
          <p:cNvSpPr/>
          <p:nvPr/>
        </p:nvSpPr>
        <p:spPr>
          <a:xfrm flipH="1">
            <a:off x="350813" y="4006250"/>
            <a:ext cx="847500" cy="847500"/>
          </a:xfrm>
          <a:prstGeom prst="pie">
            <a:avLst>
              <a:gd name="adj1" fmla="val 542937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29"/>
          <p:cNvSpPr/>
          <p:nvPr/>
        </p:nvSpPr>
        <p:spPr>
          <a:xfrm flipH="1">
            <a:off x="-153965" y="4006250"/>
            <a:ext cx="847500" cy="8475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29"/>
          <p:cNvSpPr/>
          <p:nvPr/>
        </p:nvSpPr>
        <p:spPr>
          <a:xfrm rot="5400000">
            <a:off x="1482063" y="394756"/>
            <a:ext cx="609300" cy="609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9"/>
          <p:cNvSpPr/>
          <p:nvPr/>
        </p:nvSpPr>
        <p:spPr>
          <a:xfrm rot="5400000">
            <a:off x="214481" y="394756"/>
            <a:ext cx="609300" cy="60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29"/>
          <p:cNvSpPr/>
          <p:nvPr/>
        </p:nvSpPr>
        <p:spPr>
          <a:xfrm rot="5400000">
            <a:off x="916194" y="462135"/>
            <a:ext cx="474000" cy="4740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29"/>
          <p:cNvSpPr/>
          <p:nvPr/>
        </p:nvSpPr>
        <p:spPr>
          <a:xfrm>
            <a:off x="4864000" y="4686681"/>
            <a:ext cx="17418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9"/>
          <p:cNvSpPr/>
          <p:nvPr/>
        </p:nvSpPr>
        <p:spPr>
          <a:xfrm>
            <a:off x="5230275" y="4251500"/>
            <a:ext cx="1687200" cy="35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29"/>
          <p:cNvSpPr/>
          <p:nvPr/>
        </p:nvSpPr>
        <p:spPr>
          <a:xfrm>
            <a:off x="5366200" y="289000"/>
            <a:ext cx="766800" cy="30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29"/>
          <p:cNvSpPr/>
          <p:nvPr/>
        </p:nvSpPr>
        <p:spPr>
          <a:xfrm>
            <a:off x="5403400" y="720050"/>
            <a:ext cx="12024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29"/>
          <p:cNvSpPr/>
          <p:nvPr/>
        </p:nvSpPr>
        <p:spPr>
          <a:xfrm rot="10800000">
            <a:off x="3940600" y="-21650"/>
            <a:ext cx="923400" cy="9234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29"/>
          <p:cNvSpPr/>
          <p:nvPr/>
        </p:nvSpPr>
        <p:spPr>
          <a:xfrm rot="10800000">
            <a:off x="3017309" y="-21650"/>
            <a:ext cx="923400" cy="923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29"/>
          <p:cNvSpPr/>
          <p:nvPr/>
        </p:nvSpPr>
        <p:spPr>
          <a:xfrm>
            <a:off x="-630525" y="1337588"/>
            <a:ext cx="1202400" cy="12024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29"/>
          <p:cNvSpPr/>
          <p:nvPr/>
        </p:nvSpPr>
        <p:spPr>
          <a:xfrm>
            <a:off x="5366200" y="2557200"/>
            <a:ext cx="10419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29"/>
          <p:cNvSpPr/>
          <p:nvPr/>
        </p:nvSpPr>
        <p:spPr>
          <a:xfrm>
            <a:off x="5433050" y="3190625"/>
            <a:ext cx="5487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29"/>
          <p:cNvSpPr/>
          <p:nvPr/>
        </p:nvSpPr>
        <p:spPr>
          <a:xfrm>
            <a:off x="5366200" y="2375850"/>
            <a:ext cx="1517100" cy="9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29"/>
          <p:cNvSpPr/>
          <p:nvPr/>
        </p:nvSpPr>
        <p:spPr>
          <a:xfrm rot="-5400000">
            <a:off x="3520875" y="4729700"/>
            <a:ext cx="859200" cy="21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29"/>
          <p:cNvSpPr/>
          <p:nvPr/>
        </p:nvSpPr>
        <p:spPr>
          <a:xfrm rot="-5400000">
            <a:off x="3011950" y="4640425"/>
            <a:ext cx="991500" cy="21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29"/>
          <p:cNvSpPr/>
          <p:nvPr/>
        </p:nvSpPr>
        <p:spPr>
          <a:xfrm>
            <a:off x="5246050" y="1029725"/>
            <a:ext cx="1517100" cy="30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29"/>
          <p:cNvSpPr/>
          <p:nvPr/>
        </p:nvSpPr>
        <p:spPr>
          <a:xfrm>
            <a:off x="4993325" y="3813488"/>
            <a:ext cx="1517100" cy="90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247560" y="408195"/>
            <a:ext cx="7708800" cy="7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800">
                <a:ln/>
                <a:solidFill>
                  <a:schemeClr val="tx1"/>
                </a:solidFill>
                <a:effectLst>
                  <a:outerShdw blurRad="38100" dist="19050" dir="2700000" algn="tl" rotWithShape="0">
                    <a:schemeClr val="dk1">
                      <a:alpha val="40000"/>
                    </a:schemeClr>
                  </a:outerShdw>
                </a:effectLst>
              </a:rPr>
              <a:t> Problem Statement:</a:t>
            </a:r>
            <a:br>
              <a:rPr lang="en-IN" altLang="en-GB" sz="2800">
                <a:ln/>
                <a:solidFill>
                  <a:schemeClr val="tx1"/>
                </a:solidFill>
                <a:effectLst>
                  <a:outerShdw blurRad="38100" dist="19050" dir="2700000" algn="tl" rotWithShape="0">
                    <a:schemeClr val="dk1">
                      <a:alpha val="40000"/>
                    </a:schemeClr>
                  </a:outerShdw>
                </a:effectLst>
              </a:rPr>
            </a:br>
            <a:r>
              <a:rPr lang="en-IN" altLang="en-GB" sz="2800">
                <a:ln/>
                <a:solidFill>
                  <a:schemeClr val="tx1"/>
                </a:solidFill>
                <a:effectLst>
                  <a:outerShdw blurRad="38100" dist="19050" dir="2700000" algn="tl" rotWithShape="0">
                    <a:schemeClr val="dk1">
                      <a:alpha val="40000"/>
                    </a:schemeClr>
                  </a:outerShdw>
                </a:effectLst>
              </a:rPr>
              <a:t> </a:t>
            </a:r>
            <a:r>
              <a:rPr lang="en-IN" altLang="en-GB" sz="2800">
                <a:ln/>
                <a:solidFill>
                  <a:schemeClr val="bg1"/>
                </a:solidFill>
                <a:effectLst>
                  <a:outerShdw blurRad="38100" dist="19050" dir="2700000" algn="tl" rotWithShape="0">
                    <a:schemeClr val="dk1">
                      <a:alpha val="40000"/>
                    </a:schemeClr>
                  </a:outerShdw>
                </a:effectLst>
              </a:rPr>
              <a:t>Decentralized Social Media Platform</a:t>
            </a:r>
            <a:br>
              <a:rPr lang="en-IN" altLang="en-GB" sz="2800">
                <a:ln/>
                <a:solidFill>
                  <a:schemeClr val="tx1"/>
                </a:solidFill>
                <a:effectLst>
                  <a:outerShdw blurRad="38100" dist="19050" dir="2700000" algn="tl" rotWithShape="0">
                    <a:schemeClr val="dk1">
                      <a:alpha val="40000"/>
                    </a:schemeClr>
                  </a:outerShdw>
                </a:effectLst>
              </a:rPr>
            </a:br>
            <a:endParaRPr lang="en-IN" altLang="en-GB" sz="2800">
              <a:ln/>
              <a:solidFill>
                <a:schemeClr val="tx1"/>
              </a:solidFill>
              <a:effectLst>
                <a:outerShdw blurRad="38100" dist="19050" dir="2700000" algn="tl" rotWithShape="0">
                  <a:schemeClr val="dk1">
                    <a:alpha val="40000"/>
                  </a:schemeClr>
                </a:outerShdw>
              </a:effectLst>
            </a:endParaRPr>
          </a:p>
        </p:txBody>
      </p:sp>
      <p:sp>
        <p:nvSpPr>
          <p:cNvPr id="177" name="Google Shape;177;p30"/>
          <p:cNvSpPr txBox="1"/>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solidFill>
                  <a:schemeClr val="dk2"/>
                </a:solidFill>
                <a:latin typeface="Bebas Neue" panose="020B0606020202050201"/>
                <a:ea typeface="Bebas Neue" panose="020B0606020202050201"/>
                <a:cs typeface="Bebas Neue" panose="020B0606020202050201"/>
                <a:sym typeface="Bebas Neue" panose="020B0606020202050201"/>
              </a:rPr>
            </a:fld>
            <a:endParaRPr>
              <a:solidFill>
                <a:schemeClr val="dk2"/>
              </a:solidFill>
              <a:latin typeface="Bebas Neue" panose="020B0606020202050201"/>
              <a:ea typeface="Bebas Neue" panose="020B0606020202050201"/>
              <a:cs typeface="Bebas Neue" panose="020B0606020202050201"/>
              <a:sym typeface="Bebas Neue" panose="020B0606020202050201"/>
            </a:endParaRPr>
          </a:p>
        </p:txBody>
      </p:sp>
      <p:sp>
        <p:nvSpPr>
          <p:cNvPr id="179" name="Google Shape;179;p30"/>
          <p:cNvSpPr txBox="1"/>
          <p:nvPr/>
        </p:nvSpPr>
        <p:spPr>
          <a:xfrm>
            <a:off x="404405" y="1491750"/>
            <a:ext cx="7704000" cy="4797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US" altLang="en-US" sz="1800">
                <a:ln/>
                <a:solidFill>
                  <a:schemeClr val="tx1"/>
                </a:solidFill>
                <a:effectLst>
                  <a:outerShdw blurRad="38100" dist="19050" dir="2700000" algn="tl" rotWithShape="0">
                    <a:schemeClr val="dk1">
                      <a:alpha val="40000"/>
                    </a:schemeClr>
                  </a:outerShdw>
                </a:effectLst>
                <a:latin typeface="Exo Medium"/>
                <a:ea typeface="Exo Medium"/>
                <a:cs typeface="Exo Medium"/>
                <a:sym typeface="Exo Medium"/>
              </a:rPr>
              <a:t>Title: </a:t>
            </a:r>
            <a:r>
              <a:rPr lang="en-US" altLang="en-US" sz="1800">
                <a:ln/>
                <a:solidFill>
                  <a:schemeClr val="bg1"/>
                </a:solidFill>
                <a:effectLst>
                  <a:outerShdw blurRad="38100" dist="19050" dir="2700000" algn="tl" rotWithShape="0">
                    <a:schemeClr val="dk1">
                      <a:alpha val="40000"/>
                    </a:schemeClr>
                  </a:outerShdw>
                </a:effectLst>
                <a:latin typeface="Exo Medium"/>
                <a:ea typeface="Exo Medium"/>
                <a:cs typeface="Exo Medium"/>
                <a:sym typeface="Exo Medium"/>
              </a:rPr>
              <a:t>Challenges in Current Social Media Platforms</a:t>
            </a:r>
            <a:endParaRPr lang="en-US" altLang="en-US" sz="1800">
              <a:ln/>
              <a:solidFill>
                <a:schemeClr val="bg1"/>
              </a:solidFill>
              <a:effectLst>
                <a:outerShdw blurRad="38100" dist="19050" dir="2700000" algn="tl" rotWithShape="0">
                  <a:schemeClr val="dk1">
                    <a:alpha val="40000"/>
                  </a:schemeClr>
                </a:outerShdw>
              </a:effectLst>
              <a:latin typeface="Exo Medium"/>
              <a:ea typeface="Exo Medium"/>
              <a:cs typeface="Exo Medium"/>
              <a:sym typeface="Exo Medium"/>
            </a:endParaRPr>
          </a:p>
        </p:txBody>
      </p:sp>
      <p:sp>
        <p:nvSpPr>
          <p:cNvPr id="182" name="Google Shape;182;p30"/>
          <p:cNvSpPr/>
          <p:nvPr/>
        </p:nvSpPr>
        <p:spPr>
          <a:xfrm rot="5400000">
            <a:off x="8409825" y="372700"/>
            <a:ext cx="324600" cy="324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30"/>
          <p:cNvSpPr/>
          <p:nvPr/>
        </p:nvSpPr>
        <p:spPr>
          <a:xfrm rot="5400000">
            <a:off x="7734346" y="372700"/>
            <a:ext cx="324600" cy="324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30"/>
          <p:cNvSpPr/>
          <p:nvPr/>
        </p:nvSpPr>
        <p:spPr>
          <a:xfrm rot="5400000">
            <a:off x="8108181" y="408605"/>
            <a:ext cx="252600" cy="2526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30"/>
          <p:cNvSpPr/>
          <p:nvPr/>
        </p:nvSpPr>
        <p:spPr>
          <a:xfrm flipH="1">
            <a:off x="247601" y="4368700"/>
            <a:ext cx="572700" cy="5727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30"/>
          <p:cNvSpPr/>
          <p:nvPr/>
        </p:nvSpPr>
        <p:spPr>
          <a:xfrm flipH="1">
            <a:off x="-93511" y="4368700"/>
            <a:ext cx="572700" cy="572700"/>
          </a:xfrm>
          <a:prstGeom prst="pie">
            <a:avLst>
              <a:gd name="adj1" fmla="val 542937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467360" y="1923415"/>
            <a:ext cx="6936105" cy="2792095"/>
          </a:xfrm>
          <a:prstGeom prst="rect">
            <a:avLst/>
          </a:prstGeom>
          <a:noFill/>
        </p:spPr>
        <p:txBody>
          <a:bodyPr wrap="square" rtlCol="0">
            <a:noAutofit/>
          </a:bodyPr>
          <a:p>
            <a:r>
              <a:rPr lang="en-IN" altLang="en-US" sz="2000">
                <a:ln/>
                <a:solidFill>
                  <a:schemeClr val="tx1"/>
                </a:solidFill>
                <a:effectLst>
                  <a:outerShdw blurRad="38100" dist="19050" dir="2700000" algn="tl" rotWithShape="0">
                    <a:schemeClr val="dk1">
                      <a:alpha val="40000"/>
                    </a:schemeClr>
                  </a:outerShdw>
                </a:effectLst>
              </a:rPr>
              <a:t>1)</a:t>
            </a:r>
            <a:r>
              <a:rPr lang="en-US" altLang="en-US" sz="2000">
                <a:ln/>
                <a:solidFill>
                  <a:schemeClr val="tx1"/>
                </a:solidFill>
                <a:effectLst>
                  <a:outerShdw blurRad="38100" dist="19050" dir="2700000" algn="tl" rotWithShape="0">
                    <a:schemeClr val="dk1">
                      <a:alpha val="40000"/>
                    </a:schemeClr>
                  </a:outerShdw>
                </a:effectLst>
              </a:rPr>
              <a:t>Lack of Financial Integration:</a:t>
            </a:r>
            <a:r>
              <a:rPr lang="en-US" altLang="en-US">
                <a:solidFill>
                  <a:schemeClr val="bg1"/>
                </a:solidFill>
              </a:rPr>
              <a:t> </a:t>
            </a:r>
            <a:r>
              <a:rPr lang="en-US" altLang="en-US" sz="2000">
                <a:solidFill>
                  <a:schemeClr val="bg1"/>
                </a:solidFill>
              </a:rPr>
              <a:t>No seamless way to transact within platforms.</a:t>
            </a:r>
            <a:endParaRPr lang="en-US" altLang="en-US" sz="2000">
              <a:solidFill>
                <a:schemeClr val="bg1"/>
              </a:solidFill>
            </a:endParaRPr>
          </a:p>
          <a:p>
            <a:r>
              <a:rPr lang="en-IN" altLang="en-US" sz="2000">
                <a:ln/>
                <a:solidFill>
                  <a:schemeClr val="tx1"/>
                </a:solidFill>
                <a:effectLst>
                  <a:outerShdw blurRad="38100" dist="19050" dir="2700000" algn="tl" rotWithShape="0">
                    <a:schemeClr val="dk1">
                      <a:alpha val="40000"/>
                    </a:schemeClr>
                  </a:outerShdw>
                </a:effectLst>
              </a:rPr>
              <a:t>2)</a:t>
            </a:r>
            <a:r>
              <a:rPr lang="en-US" altLang="en-US" sz="2000">
                <a:ln/>
                <a:solidFill>
                  <a:schemeClr val="tx1"/>
                </a:solidFill>
                <a:effectLst>
                  <a:outerShdw blurRad="38100" dist="19050" dir="2700000" algn="tl" rotWithShape="0">
                    <a:schemeClr val="dk1">
                      <a:alpha val="40000"/>
                    </a:schemeClr>
                  </a:outerShdw>
                </a:effectLst>
              </a:rPr>
              <a:t>Centralized Control:</a:t>
            </a:r>
            <a:r>
              <a:rPr lang="en-US" altLang="en-US">
                <a:solidFill>
                  <a:schemeClr val="bg1"/>
                </a:solidFill>
              </a:rPr>
              <a:t> </a:t>
            </a:r>
            <a:r>
              <a:rPr lang="en-US" altLang="en-US" sz="2000">
                <a:solidFill>
                  <a:schemeClr val="bg1"/>
                </a:solidFill>
              </a:rPr>
              <a:t>User data and content are owned by platforms.</a:t>
            </a:r>
            <a:endParaRPr lang="en-US" altLang="en-US">
              <a:solidFill>
                <a:schemeClr val="bg1"/>
              </a:solidFill>
            </a:endParaRPr>
          </a:p>
          <a:p>
            <a:r>
              <a:rPr lang="en-IN" altLang="en-US" sz="2000">
                <a:ln/>
                <a:solidFill>
                  <a:schemeClr val="tx1"/>
                </a:solidFill>
                <a:effectLst>
                  <a:outerShdw blurRad="38100" dist="19050" dir="2700000" algn="tl" rotWithShape="0">
                    <a:schemeClr val="dk1">
                      <a:alpha val="40000"/>
                    </a:schemeClr>
                  </a:outerShdw>
                </a:effectLst>
              </a:rPr>
              <a:t>3)</a:t>
            </a:r>
            <a:r>
              <a:rPr lang="en-US" altLang="en-US" sz="2000">
                <a:ln/>
                <a:solidFill>
                  <a:schemeClr val="tx1"/>
                </a:solidFill>
                <a:effectLst>
                  <a:outerShdw blurRad="38100" dist="19050" dir="2700000" algn="tl" rotWithShape="0">
                    <a:schemeClr val="dk1">
                      <a:alpha val="40000"/>
                    </a:schemeClr>
                  </a:outerShdw>
                </a:effectLst>
              </a:rPr>
              <a:t>Disconnected Charity Platforms:</a:t>
            </a:r>
            <a:r>
              <a:rPr lang="en-US" altLang="en-US" sz="2000">
                <a:solidFill>
                  <a:schemeClr val="bg1"/>
                </a:solidFill>
              </a:rPr>
              <a:t> Limited integration for transparent giving.</a:t>
            </a:r>
            <a:endParaRPr lang="en-US" altLang="en-US" sz="2000">
              <a:solidFill>
                <a:schemeClr val="bg1"/>
              </a:solidFill>
            </a:endParaRPr>
          </a:p>
          <a:p>
            <a:endParaRPr lang="en-US" altLang="en-US" sz="20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2684525" y="1306825"/>
            <a:ext cx="816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sp>
        <p:nvSpPr>
          <p:cNvPr id="192" name="Google Shape;192;p31"/>
          <p:cNvSpPr txBox="1"/>
          <p:nvPr>
            <p:ph type="subTitle" idx="1"/>
          </p:nvPr>
        </p:nvSpPr>
        <p:spPr>
          <a:xfrm>
            <a:off x="1979840" y="2571771"/>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200"/>
              <a:t>Users can trade goods and services directly without intermediaries.</a:t>
            </a:r>
            <a:endParaRPr lang="en-US" altLang="en-US" sz="1200"/>
          </a:p>
          <a:p>
            <a:pPr marL="0" lvl="0" indent="0" algn="ctr" rtl="0">
              <a:spcBef>
                <a:spcPts val="0"/>
              </a:spcBef>
              <a:spcAft>
                <a:spcPts val="0"/>
              </a:spcAft>
              <a:buNone/>
            </a:pPr>
            <a:endParaRPr lang="en-US" altLang="en-US" sz="1200"/>
          </a:p>
        </p:txBody>
      </p:sp>
      <p:sp>
        <p:nvSpPr>
          <p:cNvPr id="193" name="Google Shape;193;p31"/>
          <p:cNvSpPr txBox="1"/>
          <p:nvPr>
            <p:ph type="title" idx="2"/>
          </p:nvPr>
        </p:nvSpPr>
        <p:spPr>
          <a:xfrm>
            <a:off x="1962150" y="445025"/>
            <a:ext cx="5219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a:solidFill>
                  <a:schemeClr val="lt1"/>
                </a:solidFill>
              </a:rPr>
              <a:t>Features</a:t>
            </a:r>
            <a:endParaRPr lang="en-IN">
              <a:solidFill>
                <a:schemeClr val="lt1"/>
              </a:solidFill>
            </a:endParaRPr>
          </a:p>
        </p:txBody>
      </p:sp>
      <p:sp>
        <p:nvSpPr>
          <p:cNvPr id="194" name="Google Shape;194;p31"/>
          <p:cNvSpPr txBox="1"/>
          <p:nvPr>
            <p:ph type="subTitle" idx="3"/>
          </p:nvPr>
        </p:nvSpPr>
        <p:spPr>
          <a:xfrm>
            <a:off x="1924775" y="2014813"/>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sz="1600"/>
              <a:t>Decentralized Marketplace</a:t>
            </a:r>
            <a:endParaRPr lang="en-US" altLang="en-US" sz="1600"/>
          </a:p>
        </p:txBody>
      </p:sp>
      <p:sp>
        <p:nvSpPr>
          <p:cNvPr id="195" name="Google Shape;195;p31"/>
          <p:cNvSpPr txBox="1"/>
          <p:nvPr>
            <p:ph type="title" idx="4"/>
          </p:nvPr>
        </p:nvSpPr>
        <p:spPr>
          <a:xfrm>
            <a:off x="5508816" y="1306825"/>
            <a:ext cx="816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02</a:t>
            </a:r>
            <a:endParaRPr lang="en-GB"/>
          </a:p>
        </p:txBody>
      </p:sp>
      <p:sp>
        <p:nvSpPr>
          <p:cNvPr id="196" name="Google Shape;196;p31"/>
          <p:cNvSpPr txBox="1"/>
          <p:nvPr>
            <p:ph type="subTitle" idx="5"/>
          </p:nvPr>
        </p:nvSpPr>
        <p:spPr>
          <a:xfrm>
            <a:off x="4749075" y="236158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200"/>
              <a:t>Seamless donations to verified causes </a:t>
            </a:r>
            <a:endParaRPr lang="en-US" altLang="en-US" sz="1200"/>
          </a:p>
        </p:txBody>
      </p:sp>
      <p:sp>
        <p:nvSpPr>
          <p:cNvPr id="197" name="Google Shape;197;p31"/>
          <p:cNvSpPr txBox="1"/>
          <p:nvPr>
            <p:ph type="subTitle" idx="6"/>
          </p:nvPr>
        </p:nvSpPr>
        <p:spPr>
          <a:xfrm>
            <a:off x="4744175" y="1929723"/>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a:t>Charity Hub</a:t>
            </a:r>
            <a:endParaRPr lang="en-US" altLang="en-US"/>
          </a:p>
        </p:txBody>
      </p:sp>
      <p:sp>
        <p:nvSpPr>
          <p:cNvPr id="198" name="Google Shape;198;p31"/>
          <p:cNvSpPr txBox="1"/>
          <p:nvPr>
            <p:ph type="title" idx="7"/>
          </p:nvPr>
        </p:nvSpPr>
        <p:spPr>
          <a:xfrm>
            <a:off x="4211700" y="3202300"/>
            <a:ext cx="8169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03</a:t>
            </a:r>
            <a:endParaRPr lang="en-GB"/>
          </a:p>
        </p:txBody>
      </p:sp>
      <p:sp>
        <p:nvSpPr>
          <p:cNvPr id="199" name="Google Shape;199;p31"/>
          <p:cNvSpPr txBox="1"/>
          <p:nvPr>
            <p:ph type="subTitle" idx="8"/>
          </p:nvPr>
        </p:nvSpPr>
        <p:spPr>
          <a:xfrm>
            <a:off x="3408590" y="422721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a:t> </a:t>
            </a:r>
            <a:r>
              <a:rPr lang="en-IN" altLang="en-US"/>
              <a:t>E</a:t>
            </a:r>
            <a:r>
              <a:rPr lang="en-US" altLang="en-US"/>
              <a:t>nables fast, low-fee peer-to-peer transfers</a:t>
            </a:r>
            <a:endParaRPr lang="en-US" altLang="en-US"/>
          </a:p>
        </p:txBody>
      </p:sp>
      <p:sp>
        <p:nvSpPr>
          <p:cNvPr id="200" name="Google Shape;200;p31"/>
          <p:cNvSpPr txBox="1"/>
          <p:nvPr>
            <p:ph type="subTitle" idx="9"/>
          </p:nvPr>
        </p:nvSpPr>
        <p:spPr>
          <a:xfrm>
            <a:off x="3403690" y="3795353"/>
            <a:ext cx="23364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sz="1600"/>
              <a:t> Payment Service</a:t>
            </a:r>
            <a:endParaRPr lang="en-US" altLang="en-US" sz="1600"/>
          </a:p>
        </p:txBody>
      </p:sp>
      <p:sp>
        <p:nvSpPr>
          <p:cNvPr id="204" name="Google Shape;204;p31"/>
          <p:cNvSpPr/>
          <p:nvPr/>
        </p:nvSpPr>
        <p:spPr>
          <a:xfrm>
            <a:off x="8569275" y="3333038"/>
            <a:ext cx="1202400" cy="12024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31"/>
          <p:cNvSpPr/>
          <p:nvPr/>
        </p:nvSpPr>
        <p:spPr>
          <a:xfrm flipH="1">
            <a:off x="664050" y="730400"/>
            <a:ext cx="875100" cy="8751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31"/>
          <p:cNvSpPr/>
          <p:nvPr/>
        </p:nvSpPr>
        <p:spPr>
          <a:xfrm flipH="1">
            <a:off x="142895" y="730400"/>
            <a:ext cx="875100" cy="875100"/>
          </a:xfrm>
          <a:prstGeom prst="pie">
            <a:avLst>
              <a:gd name="adj1" fmla="val 542937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31"/>
          <p:cNvSpPr/>
          <p:nvPr/>
        </p:nvSpPr>
        <p:spPr>
          <a:xfrm rot="10800000">
            <a:off x="7985800" y="1457075"/>
            <a:ext cx="443100" cy="443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31"/>
          <p:cNvSpPr/>
          <p:nvPr/>
        </p:nvSpPr>
        <p:spPr>
          <a:xfrm rot="10800000">
            <a:off x="7985800" y="535009"/>
            <a:ext cx="443100" cy="443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31"/>
          <p:cNvSpPr/>
          <p:nvPr/>
        </p:nvSpPr>
        <p:spPr>
          <a:xfrm rot="10800000">
            <a:off x="8034887" y="1045130"/>
            <a:ext cx="345000" cy="345000"/>
          </a:xfrm>
          <a:prstGeom prst="mathMultiply">
            <a:avLst>
              <a:gd name="adj1" fmla="val 2352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31"/>
          <p:cNvSpPr/>
          <p:nvPr/>
        </p:nvSpPr>
        <p:spPr>
          <a:xfrm>
            <a:off x="0" y="4321575"/>
            <a:ext cx="822000" cy="8220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31"/>
          <p:cNvSpPr/>
          <p:nvPr/>
        </p:nvSpPr>
        <p:spPr>
          <a:xfrm>
            <a:off x="821841" y="4321575"/>
            <a:ext cx="822000" cy="8220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itle 0"/>
          <p:cNvSpPr/>
          <p:nvPr>
            <p:ph type="title" idx="13"/>
          </p:nvPr>
        </p:nvSpPr>
        <p:spPr/>
        <p:txBody>
          <a:bodyPr/>
          <a:p>
            <a:r>
              <a:rPr lang="en-IN" altLang="en-US"/>
              <a:t>01</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23380" y="51465"/>
            <a:ext cx="4506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800">
                <a:ln/>
                <a:solidFill>
                  <a:schemeClr val="tx1"/>
                </a:solidFill>
                <a:effectLst>
                  <a:outerShdw blurRad="38100" dist="19050" dir="2700000" algn="tl" rotWithShape="0">
                    <a:schemeClr val="dk1">
                      <a:alpha val="40000"/>
                    </a:schemeClr>
                  </a:outerShdw>
                </a:effectLst>
              </a:rPr>
              <a:t>Decentralized MarketPlace</a:t>
            </a:r>
            <a:endParaRPr lang="en-IN" altLang="en-GB" sz="2800">
              <a:ln/>
              <a:solidFill>
                <a:schemeClr val="tx1"/>
              </a:solidFill>
              <a:effectLst>
                <a:outerShdw blurRad="38100" dist="19050" dir="2700000" algn="tl" rotWithShape="0">
                  <a:schemeClr val="dk1">
                    <a:alpha val="40000"/>
                  </a:schemeClr>
                </a:outerShdw>
              </a:effectLst>
            </a:endParaRPr>
          </a:p>
        </p:txBody>
      </p:sp>
      <p:sp>
        <p:nvSpPr>
          <p:cNvPr id="218" name="Google Shape;218;p32"/>
          <p:cNvSpPr/>
          <p:nvPr/>
        </p:nvSpPr>
        <p:spPr>
          <a:xfrm>
            <a:off x="-690750" y="264951"/>
            <a:ext cx="1349100" cy="13491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2"/>
          <p:cNvSpPr/>
          <p:nvPr/>
        </p:nvSpPr>
        <p:spPr>
          <a:xfrm flipH="1">
            <a:off x="4368699" y="264950"/>
            <a:ext cx="841800" cy="841800"/>
          </a:xfrm>
          <a:prstGeom prst="pie">
            <a:avLst>
              <a:gd name="adj1" fmla="val 5429373"/>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2"/>
          <p:cNvSpPr/>
          <p:nvPr/>
        </p:nvSpPr>
        <p:spPr>
          <a:xfrm flipH="1">
            <a:off x="3867314" y="264950"/>
            <a:ext cx="841800" cy="8418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2"/>
          <p:cNvSpPr/>
          <p:nvPr/>
        </p:nvSpPr>
        <p:spPr>
          <a:xfrm>
            <a:off x="5828000" y="-4950"/>
            <a:ext cx="3315900" cy="515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2" name="Google Shape;222;p32" descr="C:\Users\Syeda Shaistha\OneDrive\Documents\WhatsApp Image 2024-12-05 at 02.28.49_47d12279.jpgWhatsApp Image 2024-12-05 at 02.28.49_47d12279"/>
          <p:cNvPicPr preferRelativeResize="0"/>
          <p:nvPr/>
        </p:nvPicPr>
        <p:blipFill rotWithShape="1">
          <a:blip r:embed="rId1">
            <a:alphaModFix amt="60000"/>
          </a:blip>
          <a:srcRect l="28519" r="28519"/>
          <a:stretch>
            <a:fillRect/>
          </a:stretch>
        </p:blipFill>
        <p:spPr>
          <a:xfrm flipH="1">
            <a:off x="5828225" y="-4975"/>
            <a:ext cx="3315999" cy="5143524"/>
          </a:xfrm>
          <a:prstGeom prst="rect">
            <a:avLst/>
          </a:prstGeom>
          <a:noFill/>
          <a:ln>
            <a:noFill/>
          </a:ln>
        </p:spPr>
      </p:pic>
      <p:sp>
        <p:nvSpPr>
          <p:cNvPr id="223" name="Google Shape;223;p32"/>
          <p:cNvSpPr/>
          <p:nvPr/>
        </p:nvSpPr>
        <p:spPr>
          <a:xfrm flipH="1">
            <a:off x="5350298" y="4681425"/>
            <a:ext cx="13929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2"/>
          <p:cNvSpPr/>
          <p:nvPr/>
        </p:nvSpPr>
        <p:spPr>
          <a:xfrm flipH="1">
            <a:off x="5101187" y="4246243"/>
            <a:ext cx="1349100" cy="35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2"/>
          <p:cNvSpPr/>
          <p:nvPr/>
        </p:nvSpPr>
        <p:spPr>
          <a:xfrm flipH="1">
            <a:off x="5656014" y="122650"/>
            <a:ext cx="697800" cy="30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2"/>
          <p:cNvSpPr/>
          <p:nvPr/>
        </p:nvSpPr>
        <p:spPr>
          <a:xfrm flipH="1">
            <a:off x="5210515" y="553676"/>
            <a:ext cx="10944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2"/>
          <p:cNvSpPr/>
          <p:nvPr/>
        </p:nvSpPr>
        <p:spPr>
          <a:xfrm flipH="1">
            <a:off x="5348891" y="2178232"/>
            <a:ext cx="9927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2"/>
          <p:cNvSpPr/>
          <p:nvPr/>
        </p:nvSpPr>
        <p:spPr>
          <a:xfrm flipH="1">
            <a:off x="5210504" y="2811658"/>
            <a:ext cx="1067400" cy="2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2"/>
          <p:cNvSpPr/>
          <p:nvPr/>
        </p:nvSpPr>
        <p:spPr>
          <a:xfrm flipH="1">
            <a:off x="4986446" y="1919180"/>
            <a:ext cx="14457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2"/>
          <p:cNvSpPr/>
          <p:nvPr/>
        </p:nvSpPr>
        <p:spPr>
          <a:xfrm flipH="1">
            <a:off x="5437369" y="806852"/>
            <a:ext cx="10455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2"/>
          <p:cNvSpPr/>
          <p:nvPr/>
        </p:nvSpPr>
        <p:spPr>
          <a:xfrm flipH="1">
            <a:off x="5581850" y="3970598"/>
            <a:ext cx="13929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2"/>
          <p:cNvSpPr/>
          <p:nvPr/>
        </p:nvSpPr>
        <p:spPr>
          <a:xfrm flipH="1">
            <a:off x="5513025" y="3553309"/>
            <a:ext cx="10674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2"/>
          <p:cNvSpPr/>
          <p:nvPr/>
        </p:nvSpPr>
        <p:spPr>
          <a:xfrm flipH="1">
            <a:off x="5581802" y="1721017"/>
            <a:ext cx="10674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32"/>
          <p:cNvSpPr/>
          <p:nvPr/>
        </p:nvSpPr>
        <p:spPr>
          <a:xfrm flipH="1">
            <a:off x="841548" y="4301700"/>
            <a:ext cx="841800" cy="8418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32"/>
          <p:cNvSpPr/>
          <p:nvPr/>
        </p:nvSpPr>
        <p:spPr>
          <a:xfrm flipH="1">
            <a:off x="11" y="4301700"/>
            <a:ext cx="841800" cy="8418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Subtitle 0"/>
          <p:cNvSpPr/>
          <p:nvPr>
            <p:ph type="subTitle" idx="1"/>
          </p:nvPr>
        </p:nvSpPr>
        <p:spPr>
          <a:xfrm>
            <a:off x="539280" y="1232343"/>
            <a:ext cx="4506300" cy="1419600"/>
          </a:xfrm>
        </p:spPr>
        <p:txBody>
          <a:bodyPr/>
          <a:p>
            <a:r>
              <a:rPr lang="en-US" altLang="en-US"/>
              <a:t>Buying and Selling Products: Users pay for products or services</a:t>
            </a:r>
            <a:r>
              <a:rPr lang="en-IN" altLang="en-US"/>
              <a:t> </a:t>
            </a:r>
            <a:r>
              <a:rPr lang="en-US" altLang="en-US"/>
              <a:t>.</a:t>
            </a:r>
            <a:endParaRPr lang="en-US" altLang="en-US"/>
          </a:p>
          <a:p>
            <a:r>
              <a:rPr lang="en-US" altLang="en-US"/>
              <a:t>Listing Fees: Charge a small fee in to</a:t>
            </a:r>
            <a:r>
              <a:rPr lang="en-IN" altLang="en-US"/>
              <a:t>n</a:t>
            </a:r>
            <a:r>
              <a:rPr lang="en-US" altLang="en-US"/>
              <a:t>s for listing products/services on the marketplace.</a:t>
            </a:r>
            <a:endParaRPr lang="en-US" altLang="en-US"/>
          </a:p>
          <a:p>
            <a:r>
              <a:rPr lang="en-US" altLang="en-US"/>
              <a:t>Affiliate Rewards: Reward users for bringing in sales through affiliate links.</a:t>
            </a:r>
            <a:endParaRPr lang="en-US" altLang="en-US"/>
          </a:p>
          <a:p>
            <a:r>
              <a:rPr lang="en-US" altLang="en-US"/>
              <a:t>Bidding System: Implement auctions where users can bid for products/services in </a:t>
            </a:r>
            <a:r>
              <a:rPr lang="en-IN" altLang="en-US"/>
              <a:t>Ton</a:t>
            </a:r>
            <a:r>
              <a:rPr lang="en-US" altLang="en-US"/>
              <a:t>.</a:t>
            </a:r>
            <a:endParaRPr lang="en-US" altLang="en-US"/>
          </a:p>
          <a:p>
            <a:r>
              <a:rPr lang="en-US" altLang="en-US"/>
              <a:t>Escrow Service: Use smart contracts to hold funds until both buyer and seller confirm the transaction.</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251625" y="51465"/>
            <a:ext cx="4506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800">
                <a:ln/>
                <a:solidFill>
                  <a:schemeClr val="tx1"/>
                </a:solidFill>
                <a:effectLst>
                  <a:outerShdw blurRad="38100" dist="19050" dir="2700000" algn="tl" rotWithShape="0">
                    <a:schemeClr val="dk1">
                      <a:alpha val="40000"/>
                    </a:schemeClr>
                  </a:outerShdw>
                </a:effectLst>
              </a:rPr>
              <a:t>Charity Hub</a:t>
            </a:r>
            <a:endParaRPr lang="en-IN" altLang="en-GB" sz="2800">
              <a:ln/>
              <a:solidFill>
                <a:schemeClr val="tx1"/>
              </a:solidFill>
              <a:effectLst>
                <a:outerShdw blurRad="38100" dist="19050" dir="2700000" algn="tl" rotWithShape="0">
                  <a:schemeClr val="dk1">
                    <a:alpha val="40000"/>
                  </a:schemeClr>
                </a:outerShdw>
              </a:effectLst>
            </a:endParaRPr>
          </a:p>
        </p:txBody>
      </p:sp>
      <p:sp>
        <p:nvSpPr>
          <p:cNvPr id="218" name="Google Shape;218;p32"/>
          <p:cNvSpPr/>
          <p:nvPr/>
        </p:nvSpPr>
        <p:spPr>
          <a:xfrm>
            <a:off x="-690750" y="264951"/>
            <a:ext cx="1349100" cy="13491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2"/>
          <p:cNvSpPr/>
          <p:nvPr/>
        </p:nvSpPr>
        <p:spPr>
          <a:xfrm flipH="1">
            <a:off x="4368699" y="264950"/>
            <a:ext cx="841800" cy="841800"/>
          </a:xfrm>
          <a:prstGeom prst="pie">
            <a:avLst>
              <a:gd name="adj1" fmla="val 5429373"/>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2"/>
          <p:cNvSpPr/>
          <p:nvPr/>
        </p:nvSpPr>
        <p:spPr>
          <a:xfrm flipH="1">
            <a:off x="3867314" y="264950"/>
            <a:ext cx="841800" cy="8418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2"/>
          <p:cNvSpPr/>
          <p:nvPr/>
        </p:nvSpPr>
        <p:spPr>
          <a:xfrm>
            <a:off x="5828000" y="-4950"/>
            <a:ext cx="3315900" cy="515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2" name="Google Shape;222;p32" descr="C:\Users\Syeda Shaistha\OneDrive\Documents\WhatsApp Image 2024-12-05 at 02.41.03_dc958478.jpgWhatsApp Image 2024-12-05 at 02.41.03_dc958478"/>
          <p:cNvPicPr preferRelativeResize="0"/>
          <p:nvPr/>
        </p:nvPicPr>
        <p:blipFill rotWithShape="1">
          <a:blip r:embed="rId1">
            <a:alphaModFix amt="60000"/>
          </a:blip>
          <a:srcRect l="22494" r="22494"/>
          <a:stretch>
            <a:fillRect/>
          </a:stretch>
        </p:blipFill>
        <p:spPr>
          <a:xfrm flipH="1">
            <a:off x="5828225" y="-4975"/>
            <a:ext cx="3315999" cy="5143524"/>
          </a:xfrm>
          <a:prstGeom prst="rect">
            <a:avLst/>
          </a:prstGeom>
          <a:noFill/>
          <a:ln>
            <a:noFill/>
          </a:ln>
        </p:spPr>
      </p:pic>
      <p:sp>
        <p:nvSpPr>
          <p:cNvPr id="223" name="Google Shape;223;p32"/>
          <p:cNvSpPr/>
          <p:nvPr/>
        </p:nvSpPr>
        <p:spPr>
          <a:xfrm flipH="1">
            <a:off x="5350298" y="4681425"/>
            <a:ext cx="13929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2"/>
          <p:cNvSpPr/>
          <p:nvPr/>
        </p:nvSpPr>
        <p:spPr>
          <a:xfrm flipH="1">
            <a:off x="5101187" y="4246243"/>
            <a:ext cx="1349100" cy="35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2"/>
          <p:cNvSpPr/>
          <p:nvPr/>
        </p:nvSpPr>
        <p:spPr>
          <a:xfrm flipH="1">
            <a:off x="5656014" y="122650"/>
            <a:ext cx="697800" cy="30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2"/>
          <p:cNvSpPr/>
          <p:nvPr/>
        </p:nvSpPr>
        <p:spPr>
          <a:xfrm flipH="1">
            <a:off x="5210515" y="553676"/>
            <a:ext cx="10944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2"/>
          <p:cNvSpPr/>
          <p:nvPr/>
        </p:nvSpPr>
        <p:spPr>
          <a:xfrm flipH="1">
            <a:off x="5348891" y="2178232"/>
            <a:ext cx="9927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2"/>
          <p:cNvSpPr/>
          <p:nvPr/>
        </p:nvSpPr>
        <p:spPr>
          <a:xfrm flipH="1">
            <a:off x="5210504" y="2811658"/>
            <a:ext cx="1067400" cy="2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2"/>
          <p:cNvSpPr/>
          <p:nvPr/>
        </p:nvSpPr>
        <p:spPr>
          <a:xfrm flipH="1">
            <a:off x="4986446" y="1919180"/>
            <a:ext cx="14457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2"/>
          <p:cNvSpPr/>
          <p:nvPr/>
        </p:nvSpPr>
        <p:spPr>
          <a:xfrm flipH="1">
            <a:off x="5437369" y="806852"/>
            <a:ext cx="10455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2"/>
          <p:cNvSpPr/>
          <p:nvPr/>
        </p:nvSpPr>
        <p:spPr>
          <a:xfrm flipH="1">
            <a:off x="5581850" y="3970598"/>
            <a:ext cx="13929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2"/>
          <p:cNvSpPr/>
          <p:nvPr/>
        </p:nvSpPr>
        <p:spPr>
          <a:xfrm flipH="1">
            <a:off x="5513025" y="3553309"/>
            <a:ext cx="10674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2"/>
          <p:cNvSpPr/>
          <p:nvPr/>
        </p:nvSpPr>
        <p:spPr>
          <a:xfrm flipH="1">
            <a:off x="5581802" y="1721017"/>
            <a:ext cx="10674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519430" y="699135"/>
            <a:ext cx="4189730" cy="4108450"/>
          </a:xfrm>
          <a:prstGeom prst="rect">
            <a:avLst/>
          </a:prstGeom>
          <a:noFill/>
        </p:spPr>
        <p:txBody>
          <a:bodyPr wrap="square" rtlCol="0">
            <a:noAutofit/>
          </a:bodyPr>
          <a:p>
            <a:r>
              <a:rPr lang="en-IN" altLang="en-US" sz="1600" b="1">
                <a:ln/>
                <a:solidFill>
                  <a:schemeClr val="tx1"/>
                </a:solidFill>
                <a:effectLst>
                  <a:outerShdw blurRad="38100" dist="19050" dir="2700000" algn="tl" rotWithShape="0">
                    <a:schemeClr val="dk1">
                      <a:alpha val="40000"/>
                    </a:schemeClr>
                  </a:outerShdw>
                </a:effectLst>
                <a:sym typeface="+mn-ea"/>
              </a:rPr>
              <a:t>S</a:t>
            </a:r>
            <a:r>
              <a:rPr lang="en-US" altLang="en-US" sz="1600" b="1">
                <a:ln/>
                <a:solidFill>
                  <a:schemeClr val="tx1"/>
                </a:solidFill>
                <a:effectLst>
                  <a:outerShdw blurRad="38100" dist="19050" dir="2700000" algn="tl" rotWithShape="0">
                    <a:schemeClr val="dk1">
                      <a:alpha val="40000"/>
                    </a:schemeClr>
                  </a:outerShdw>
                </a:effectLst>
                <a:sym typeface="+mn-ea"/>
              </a:rPr>
              <a:t>eamless Donations</a:t>
            </a:r>
            <a:r>
              <a:rPr lang="en-US" altLang="en-US" sz="1600">
                <a:solidFill>
                  <a:schemeClr val="bg1"/>
                </a:solidFill>
                <a:sym typeface="+mn-ea"/>
              </a:rPr>
              <a:t>: </a:t>
            </a:r>
            <a:r>
              <a:rPr lang="en-IN" altLang="en-US" sz="1600">
                <a:solidFill>
                  <a:schemeClr val="bg1"/>
                </a:solidFill>
                <a:sym typeface="+mn-ea"/>
              </a:rPr>
              <a:t>Ton</a:t>
            </a:r>
            <a:endParaRPr lang="en-IN" altLang="en-US" sz="1600">
              <a:solidFill>
                <a:schemeClr val="bg1"/>
              </a:solidFill>
              <a:sym typeface="+mn-ea"/>
            </a:endParaRPr>
          </a:p>
          <a:p>
            <a:r>
              <a:rPr lang="en-IN" altLang="en-US" sz="1600">
                <a:solidFill>
                  <a:schemeClr val="bg1"/>
                </a:solidFill>
                <a:sym typeface="+mn-ea"/>
              </a:rPr>
              <a:t>link</a:t>
            </a:r>
            <a:r>
              <a:rPr lang="en-US" altLang="en-US" sz="1600">
                <a:solidFill>
                  <a:schemeClr val="bg1"/>
                </a:solidFill>
                <a:sym typeface="+mn-ea"/>
              </a:rPr>
              <a:t> allows users to easily contribute to verified charitable causes directly within the platform. Users can browse through various causes</a:t>
            </a:r>
            <a:r>
              <a:rPr lang="en-IN" altLang="en-US" sz="1600">
                <a:solidFill>
                  <a:schemeClr val="bg1"/>
                </a:solidFill>
                <a:sym typeface="+mn-ea"/>
              </a:rPr>
              <a:t> like natural calamities</a:t>
            </a:r>
            <a:r>
              <a:rPr lang="en-US" altLang="en-US" sz="1600">
                <a:solidFill>
                  <a:schemeClr val="bg1"/>
                </a:solidFill>
                <a:sym typeface="+mn-ea"/>
              </a:rPr>
              <a:t> and donate meTokens to those they wish to support.</a:t>
            </a:r>
            <a:endParaRPr lang="en-US" altLang="en-US" sz="1600">
              <a:solidFill>
                <a:schemeClr val="bg1"/>
              </a:solidFill>
              <a:sym typeface="+mn-ea"/>
            </a:endParaRPr>
          </a:p>
          <a:p>
            <a:r>
              <a:rPr lang="en-US" altLang="en-US" sz="1600" b="1">
                <a:ln/>
                <a:solidFill>
                  <a:schemeClr val="tx1"/>
                </a:solidFill>
                <a:effectLst>
                  <a:outerShdw blurRad="38100" dist="19050" dir="2700000" algn="tl" rotWithShape="0">
                    <a:schemeClr val="dk1">
                      <a:alpha val="40000"/>
                    </a:schemeClr>
                  </a:outerShdw>
                </a:effectLst>
                <a:sym typeface="+mn-ea"/>
              </a:rPr>
              <a:t>Blockchain Transparency</a:t>
            </a:r>
            <a:r>
              <a:rPr lang="en-US" altLang="en-US" sz="1600">
                <a:solidFill>
                  <a:schemeClr val="bg1"/>
                </a:solidFill>
                <a:sym typeface="+mn-ea"/>
              </a:rPr>
              <a:t>: Every donation is recorded immutably on the blockchain, ensuring complete transparency. Users can track where their contributions go, making the donation process more trustworthy.</a:t>
            </a:r>
            <a:endParaRPr lang="en-US" altLang="en-US" sz="1600">
              <a:solidFill>
                <a:schemeClr val="bg1"/>
              </a:solidFill>
              <a:sym typeface="+mn-ea"/>
            </a:endParaRPr>
          </a:p>
          <a:p>
            <a:r>
              <a:rPr lang="en-US" altLang="en-US" sz="1600" b="1">
                <a:ln/>
                <a:solidFill>
                  <a:schemeClr val="tx1"/>
                </a:solidFill>
                <a:effectLst>
                  <a:outerShdw blurRad="38100" dist="19050" dir="2700000" algn="tl" rotWithShape="0">
                    <a:schemeClr val="dk1">
                      <a:alpha val="40000"/>
                    </a:schemeClr>
                  </a:outerShdw>
                </a:effectLst>
                <a:sym typeface="+mn-ea"/>
              </a:rPr>
              <a:t>No Middlemen in Charity</a:t>
            </a:r>
            <a:r>
              <a:rPr lang="en-US" altLang="en-US" sz="1600">
                <a:solidFill>
                  <a:schemeClr val="bg1"/>
                </a:solidFill>
                <a:sym typeface="+mn-ea"/>
              </a:rPr>
              <a:t>: By using blockchain, </a:t>
            </a:r>
            <a:r>
              <a:rPr lang="en-IN" altLang="en-US" sz="1600">
                <a:solidFill>
                  <a:schemeClr val="bg1"/>
                </a:solidFill>
                <a:sym typeface="+mn-ea"/>
              </a:rPr>
              <a:t>TonLink</a:t>
            </a:r>
            <a:r>
              <a:rPr lang="en-US" altLang="en-US" sz="1600">
                <a:solidFill>
                  <a:schemeClr val="bg1"/>
                </a:solidFill>
                <a:sym typeface="+mn-ea"/>
              </a:rPr>
              <a:t> eliminates intermediaries, so all funds donated go directly to the recipients, ensuring that the full amount reaches the cause without hidden fees or delays.</a:t>
            </a:r>
            <a:endParaRPr lang="en-US" altLang="en-US" sz="1600">
              <a:solidFill>
                <a:schemeClr val="bg1"/>
              </a:solidFill>
              <a:sym typeface="+mn-ea"/>
            </a:endParaRPr>
          </a:p>
          <a:p>
            <a:endParaRPr lang="en-US" altLang="en-US" sz="1600">
              <a:solidFill>
                <a:schemeClr val="bg1"/>
              </a:solidFill>
            </a:endParaRPr>
          </a:p>
          <a:p>
            <a:endParaRPr lang="en-US" altLang="en-US" sz="160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251625" y="51465"/>
            <a:ext cx="45063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sz="2800">
                <a:solidFill>
                  <a:schemeClr val="tx1"/>
                </a:solidFill>
                <a:effectLst>
                  <a:outerShdw blurRad="38100" dist="19050" dir="2700000" algn="tl" rotWithShape="0">
                    <a:schemeClr val="dk1">
                      <a:alpha val="40000"/>
                    </a:schemeClr>
                  </a:outerShdw>
                </a:effectLst>
              </a:rPr>
              <a:t>Payment Service</a:t>
            </a:r>
            <a:endParaRPr lang="en-IN" altLang="en-GB" sz="2800">
              <a:solidFill>
                <a:schemeClr val="tx1"/>
              </a:solidFill>
              <a:effectLst>
                <a:outerShdw blurRad="38100" dist="19050" dir="2700000" algn="tl" rotWithShape="0">
                  <a:schemeClr val="dk1">
                    <a:alpha val="40000"/>
                  </a:schemeClr>
                </a:outerShdw>
              </a:effectLst>
            </a:endParaRPr>
          </a:p>
        </p:txBody>
      </p:sp>
      <p:sp>
        <p:nvSpPr>
          <p:cNvPr id="218" name="Google Shape;218;p32"/>
          <p:cNvSpPr/>
          <p:nvPr/>
        </p:nvSpPr>
        <p:spPr>
          <a:xfrm>
            <a:off x="-690750" y="264951"/>
            <a:ext cx="1349100" cy="13491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32"/>
          <p:cNvSpPr/>
          <p:nvPr/>
        </p:nvSpPr>
        <p:spPr>
          <a:xfrm flipH="1">
            <a:off x="4368699" y="264950"/>
            <a:ext cx="841800" cy="841800"/>
          </a:xfrm>
          <a:prstGeom prst="pie">
            <a:avLst>
              <a:gd name="adj1" fmla="val 5429373"/>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32"/>
          <p:cNvSpPr/>
          <p:nvPr/>
        </p:nvSpPr>
        <p:spPr>
          <a:xfrm flipH="1">
            <a:off x="3867314" y="264950"/>
            <a:ext cx="841800" cy="8418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32"/>
          <p:cNvSpPr/>
          <p:nvPr/>
        </p:nvSpPr>
        <p:spPr>
          <a:xfrm>
            <a:off x="5828000" y="-4950"/>
            <a:ext cx="3315900" cy="515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2" name="Google Shape;222;p32" descr="C:\Users\Syeda Shaistha\OneDrive\Documents\WhatsApp Image 2024-12-05 at 02.42.37_9739f3e1.jpgWhatsApp Image 2024-12-05 at 02.42.37_9739f3e1"/>
          <p:cNvPicPr preferRelativeResize="0"/>
          <p:nvPr/>
        </p:nvPicPr>
        <p:blipFill rotWithShape="1">
          <a:blip r:embed="rId1">
            <a:alphaModFix amt="60000"/>
          </a:blip>
          <a:srcRect l="31266" r="31266"/>
          <a:stretch>
            <a:fillRect/>
          </a:stretch>
        </p:blipFill>
        <p:spPr>
          <a:xfrm flipH="1">
            <a:off x="5828225" y="-4975"/>
            <a:ext cx="3315999" cy="5143524"/>
          </a:xfrm>
          <a:prstGeom prst="rect">
            <a:avLst/>
          </a:prstGeom>
          <a:noFill/>
          <a:ln>
            <a:noFill/>
          </a:ln>
        </p:spPr>
      </p:pic>
      <p:sp>
        <p:nvSpPr>
          <p:cNvPr id="223" name="Google Shape;223;p32"/>
          <p:cNvSpPr/>
          <p:nvPr/>
        </p:nvSpPr>
        <p:spPr>
          <a:xfrm flipH="1">
            <a:off x="5350298" y="4681425"/>
            <a:ext cx="13929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32"/>
          <p:cNvSpPr/>
          <p:nvPr/>
        </p:nvSpPr>
        <p:spPr>
          <a:xfrm flipH="1">
            <a:off x="5101187" y="4246243"/>
            <a:ext cx="1349100" cy="357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32"/>
          <p:cNvSpPr/>
          <p:nvPr/>
        </p:nvSpPr>
        <p:spPr>
          <a:xfrm flipH="1">
            <a:off x="5656014" y="122650"/>
            <a:ext cx="697800" cy="302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 name="Google Shape;226;p32"/>
          <p:cNvSpPr/>
          <p:nvPr/>
        </p:nvSpPr>
        <p:spPr>
          <a:xfrm flipH="1">
            <a:off x="5210515" y="553676"/>
            <a:ext cx="10944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32"/>
          <p:cNvSpPr/>
          <p:nvPr/>
        </p:nvSpPr>
        <p:spPr>
          <a:xfrm flipH="1">
            <a:off x="5348891" y="2178232"/>
            <a:ext cx="992700" cy="474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32"/>
          <p:cNvSpPr/>
          <p:nvPr/>
        </p:nvSpPr>
        <p:spPr>
          <a:xfrm flipH="1">
            <a:off x="5210504" y="2811658"/>
            <a:ext cx="1067400" cy="2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32"/>
          <p:cNvSpPr/>
          <p:nvPr/>
        </p:nvSpPr>
        <p:spPr>
          <a:xfrm flipH="1">
            <a:off x="4986446" y="1919180"/>
            <a:ext cx="14457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32"/>
          <p:cNvSpPr/>
          <p:nvPr/>
        </p:nvSpPr>
        <p:spPr>
          <a:xfrm flipH="1">
            <a:off x="5437369" y="806852"/>
            <a:ext cx="10455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32"/>
          <p:cNvSpPr/>
          <p:nvPr/>
        </p:nvSpPr>
        <p:spPr>
          <a:xfrm flipH="1">
            <a:off x="5581850" y="3970598"/>
            <a:ext cx="1392900" cy="168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32"/>
          <p:cNvSpPr/>
          <p:nvPr/>
        </p:nvSpPr>
        <p:spPr>
          <a:xfrm flipH="1">
            <a:off x="5513025" y="3553309"/>
            <a:ext cx="10674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32"/>
          <p:cNvSpPr/>
          <p:nvPr/>
        </p:nvSpPr>
        <p:spPr>
          <a:xfrm flipH="1">
            <a:off x="5581802" y="1721017"/>
            <a:ext cx="1067400" cy="107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519430" y="699135"/>
            <a:ext cx="4189730" cy="4108450"/>
          </a:xfrm>
          <a:prstGeom prst="rect">
            <a:avLst/>
          </a:prstGeom>
          <a:noFill/>
        </p:spPr>
        <p:txBody>
          <a:bodyPr wrap="square" rtlCol="0">
            <a:noAutofit/>
          </a:bodyPr>
          <a:p>
            <a:r>
              <a:rPr lang="en-US" altLang="en-US" sz="1600" b="1">
                <a:ln/>
                <a:solidFill>
                  <a:schemeClr val="tx1"/>
                </a:solidFill>
                <a:effectLst>
                  <a:outerShdw blurRad="38100" dist="19050" dir="2700000" algn="tl" rotWithShape="0">
                    <a:schemeClr val="dk1">
                      <a:alpha val="40000"/>
                    </a:schemeClr>
                  </a:outerShdw>
                </a:effectLst>
              </a:rPr>
              <a:t>Seamless Transfers Between Users:</a:t>
            </a:r>
            <a:endParaRPr lang="en-US" altLang="en-US" sz="1600" b="1">
              <a:ln/>
              <a:solidFill>
                <a:schemeClr val="tx1"/>
              </a:solidFill>
              <a:effectLst>
                <a:outerShdw blurRad="38100" dist="19050" dir="2700000" algn="tl" rotWithShape="0">
                  <a:schemeClr val="dk1">
                    <a:alpha val="40000"/>
                  </a:schemeClr>
                </a:outerShdw>
              </a:effectLst>
            </a:endParaRPr>
          </a:p>
          <a:p>
            <a:r>
              <a:rPr lang="en-IN" altLang="en-US" sz="1600">
                <a:solidFill>
                  <a:schemeClr val="bg1"/>
                </a:solidFill>
              </a:rPr>
              <a:t>TonWallet</a:t>
            </a:r>
            <a:r>
              <a:rPr lang="en-US" altLang="en-US" sz="1600">
                <a:solidFill>
                  <a:schemeClr val="bg1"/>
                </a:solidFill>
              </a:rPr>
              <a:t> enables instant peer-to-peer transfers of meTokens between users, whether for personal reasons or business purposes. The TON blockchain guarantees that these transfers are executed almost immediately, with minimal fees, thanks to its high throughput and low latency.</a:t>
            </a:r>
            <a:endParaRPr lang="en-US" altLang="en-US" sz="1600">
              <a:solidFill>
                <a:schemeClr val="bg1"/>
              </a:solidFill>
            </a:endParaRPr>
          </a:p>
          <a:p>
            <a:r>
              <a:rPr lang="en-US" altLang="en-US" sz="1600" b="1">
                <a:ln/>
                <a:solidFill>
                  <a:schemeClr val="tx1"/>
                </a:solidFill>
                <a:effectLst>
                  <a:outerShdw blurRad="38100" dist="19050" dir="2700000" algn="tl" rotWithShape="0">
                    <a:schemeClr val="dk1">
                      <a:alpha val="40000"/>
                    </a:schemeClr>
                  </a:outerShdw>
                </a:effectLst>
              </a:rPr>
              <a:t>Secure and Transparent Transactions:</a:t>
            </a:r>
            <a:endParaRPr lang="en-US" altLang="en-US" sz="1600" b="1">
              <a:ln/>
              <a:solidFill>
                <a:schemeClr val="tx1"/>
              </a:solidFill>
              <a:effectLst>
                <a:outerShdw blurRad="38100" dist="19050" dir="2700000" algn="tl" rotWithShape="0">
                  <a:schemeClr val="dk1">
                    <a:alpha val="40000"/>
                  </a:schemeClr>
                </a:outerShdw>
              </a:effectLst>
            </a:endParaRPr>
          </a:p>
          <a:p>
            <a:r>
              <a:rPr lang="en-US" altLang="en-US" sz="1600">
                <a:solidFill>
                  <a:schemeClr val="bg1"/>
                </a:solidFill>
              </a:rPr>
              <a:t>Each transfer is processed securely on the blockchain, ensuring that funds are not only sent but also verified. TON's decentralized nature means that no intermediary or third-party controls the flow of funds, reducing risks such as fraud or account breaches.</a:t>
            </a:r>
            <a:endParaRPr lang="en-US" altLang="en-US" sz="1600">
              <a:solidFill>
                <a:schemeClr val="bg1"/>
              </a:solidFill>
            </a:endParaRPr>
          </a:p>
          <a:p>
            <a:endParaRPr lang="en-US" altLang="en-US" sz="16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36" name="Shape 2036"/>
        <p:cNvGrpSpPr/>
        <p:nvPr/>
      </p:nvGrpSpPr>
      <p:grpSpPr>
        <a:xfrm>
          <a:off x="0" y="0"/>
          <a:ext cx="0" cy="0"/>
          <a:chOff x="0" y="0"/>
          <a:chExt cx="0" cy="0"/>
        </a:xfrm>
      </p:grpSpPr>
      <p:sp>
        <p:nvSpPr>
          <p:cNvPr id="2037" name="Google Shape;2037;p42"/>
          <p:cNvSpPr txBox="1"/>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38" name="Google Shape;2038;p42"/>
          <p:cNvSpPr txBox="1"/>
          <p:nvPr>
            <p:ph type="title"/>
          </p:nvPr>
        </p:nvSpPr>
        <p:spPr>
          <a:xfrm>
            <a:off x="720000" y="445025"/>
            <a:ext cx="7708800" cy="7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ln/>
                <a:solidFill>
                  <a:schemeClr val="tx1"/>
                </a:solidFill>
                <a:effectLst>
                  <a:outerShdw blurRad="38100" dist="19050" dir="2700000" algn="tl" rotWithShape="0">
                    <a:schemeClr val="dk1">
                      <a:alpha val="40000"/>
                    </a:schemeClr>
                  </a:outerShdw>
                </a:effectLst>
              </a:rPr>
              <a:t>Tech Stack</a:t>
            </a:r>
            <a:endParaRPr lang="en-IN" altLang="en-GB">
              <a:ln/>
              <a:solidFill>
                <a:schemeClr val="tx1"/>
              </a:solidFill>
              <a:effectLst>
                <a:outerShdw blurRad="38100" dist="19050" dir="2700000" algn="tl" rotWithShape="0">
                  <a:schemeClr val="dk1">
                    <a:alpha val="40000"/>
                  </a:schemeClr>
                </a:outerShdw>
              </a:effectLst>
            </a:endParaRPr>
          </a:p>
        </p:txBody>
      </p:sp>
      <p:grpSp>
        <p:nvGrpSpPr>
          <p:cNvPr id="2039" name="Google Shape;2039;p42"/>
          <p:cNvGrpSpPr/>
          <p:nvPr/>
        </p:nvGrpSpPr>
        <p:grpSpPr>
          <a:xfrm>
            <a:off x="911731" y="1353626"/>
            <a:ext cx="7320538" cy="3346080"/>
            <a:chOff x="861762" y="1353626"/>
            <a:chExt cx="7320538" cy="3346080"/>
          </a:xfrm>
        </p:grpSpPr>
        <p:sp>
          <p:nvSpPr>
            <p:cNvPr id="2040" name="Google Shape;2040;p42"/>
            <p:cNvSpPr/>
            <p:nvPr/>
          </p:nvSpPr>
          <p:spPr>
            <a:xfrm>
              <a:off x="1476625" y="2362050"/>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chemeClr val="bg1"/>
                  </a:solidFill>
                  <a:latin typeface="Orbitron"/>
                  <a:ea typeface="Orbitron"/>
                  <a:cs typeface="Orbitron"/>
                  <a:sym typeface="Orbitron"/>
                </a:rPr>
                <a:t>Block</a:t>
              </a:r>
              <a:endParaRPr lang="en-IN" sz="1200" b="1">
                <a:solidFill>
                  <a:schemeClr val="bg1"/>
                </a:solidFill>
                <a:latin typeface="Orbitron"/>
                <a:ea typeface="Orbitron"/>
                <a:cs typeface="Orbitron"/>
                <a:sym typeface="Orbitron"/>
              </a:endParaRPr>
            </a:p>
            <a:p>
              <a:pPr marL="0" lvl="0" indent="0" algn="ctr" rtl="0">
                <a:spcBef>
                  <a:spcPts val="0"/>
                </a:spcBef>
                <a:spcAft>
                  <a:spcPts val="0"/>
                </a:spcAft>
                <a:buNone/>
              </a:pPr>
              <a:r>
                <a:rPr lang="en-IN" sz="1200" b="1">
                  <a:solidFill>
                    <a:schemeClr val="bg1"/>
                  </a:solidFill>
                  <a:latin typeface="Orbitron"/>
                  <a:ea typeface="Orbitron"/>
                  <a:cs typeface="Orbitron"/>
                  <a:sym typeface="Orbitron"/>
                </a:rPr>
                <a:t>Chain</a:t>
              </a:r>
              <a:endParaRPr lang="en-IN" sz="1200" b="1">
                <a:solidFill>
                  <a:schemeClr val="bg1"/>
                </a:solidFill>
                <a:latin typeface="Orbitron"/>
                <a:ea typeface="Orbitron"/>
                <a:cs typeface="Orbitron"/>
                <a:sym typeface="Orbitron"/>
              </a:endParaRPr>
            </a:p>
          </p:txBody>
        </p:sp>
        <p:sp>
          <p:nvSpPr>
            <p:cNvPr id="2041" name="Google Shape;2041;p42"/>
            <p:cNvSpPr/>
            <p:nvPr/>
          </p:nvSpPr>
          <p:spPr>
            <a:xfrm>
              <a:off x="3214990" y="2728925"/>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200" b="1">
                  <a:solidFill>
                    <a:schemeClr val="lt1"/>
                  </a:solidFill>
                  <a:latin typeface="Orbitron"/>
                  <a:ea typeface="Orbitron"/>
                  <a:cs typeface="Orbitron"/>
                  <a:sym typeface="Orbitron"/>
                </a:rPr>
                <a:t>Identity</a:t>
              </a:r>
              <a:endParaRPr lang="en-IN" sz="1200" b="1">
                <a:solidFill>
                  <a:schemeClr val="lt1"/>
                </a:solidFill>
                <a:latin typeface="Orbitron"/>
                <a:ea typeface="Orbitron"/>
                <a:cs typeface="Orbitron"/>
                <a:sym typeface="Orbitron"/>
              </a:endParaRPr>
            </a:p>
            <a:p>
              <a:pPr marL="0" lvl="0" indent="0" algn="ctr" rtl="0">
                <a:spcBef>
                  <a:spcPts val="0"/>
                </a:spcBef>
                <a:spcAft>
                  <a:spcPts val="0"/>
                </a:spcAft>
                <a:buNone/>
              </a:pPr>
              <a:r>
                <a:rPr lang="en-IN" sz="1200" b="1">
                  <a:solidFill>
                    <a:schemeClr val="lt1"/>
                  </a:solidFill>
                  <a:latin typeface="Orbitron"/>
                  <a:ea typeface="Orbitron"/>
                  <a:cs typeface="Orbitron"/>
                  <a:sym typeface="Orbitron"/>
                </a:rPr>
                <a:t>Managem-ent</a:t>
              </a:r>
              <a:endParaRPr lang="en-IN" sz="1200" b="1">
                <a:solidFill>
                  <a:schemeClr val="lt1"/>
                </a:solidFill>
                <a:latin typeface="Orbitron"/>
                <a:ea typeface="Orbitron"/>
                <a:cs typeface="Orbitron"/>
                <a:sym typeface="Orbitron"/>
              </a:endParaRPr>
            </a:p>
          </p:txBody>
        </p:sp>
        <p:sp>
          <p:nvSpPr>
            <p:cNvPr id="2042" name="Google Shape;2042;p42"/>
            <p:cNvSpPr/>
            <p:nvPr/>
          </p:nvSpPr>
          <p:spPr>
            <a:xfrm>
              <a:off x="4853336" y="2294275"/>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200" b="1">
                  <a:solidFill>
                    <a:schemeClr val="lt1"/>
                  </a:solidFill>
                  <a:latin typeface="Orbitron"/>
                  <a:ea typeface="Orbitron"/>
                  <a:cs typeface="Orbitron"/>
                  <a:sym typeface="Orbitron"/>
                </a:rPr>
                <a:t>Backend Infrastructure</a:t>
              </a:r>
              <a:endParaRPr lang="en-US" altLang="en-US" sz="1200" b="1">
                <a:solidFill>
                  <a:schemeClr val="lt1"/>
                </a:solidFill>
                <a:latin typeface="Orbitron"/>
                <a:ea typeface="Orbitron"/>
                <a:cs typeface="Orbitron"/>
                <a:sym typeface="Orbitron"/>
              </a:endParaRPr>
            </a:p>
          </p:txBody>
        </p:sp>
        <p:sp>
          <p:nvSpPr>
            <p:cNvPr id="2043" name="Google Shape;2043;p42"/>
            <p:cNvSpPr/>
            <p:nvPr/>
          </p:nvSpPr>
          <p:spPr>
            <a:xfrm>
              <a:off x="6491651" y="2728925"/>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200" b="1">
                  <a:solidFill>
                    <a:schemeClr val="bg1"/>
                  </a:solidFill>
                  <a:latin typeface="Orbitron"/>
                  <a:ea typeface="Orbitron"/>
                  <a:cs typeface="Orbitron"/>
                  <a:sym typeface="Orbitron"/>
                </a:rPr>
                <a:t>Frontend Development</a:t>
              </a:r>
              <a:endParaRPr lang="en-US" altLang="en-US" sz="1200" b="1">
                <a:solidFill>
                  <a:schemeClr val="bg1"/>
                </a:solidFill>
                <a:latin typeface="Orbitron"/>
                <a:ea typeface="Orbitron"/>
                <a:cs typeface="Orbitron"/>
                <a:sym typeface="Orbitron"/>
              </a:endParaRPr>
            </a:p>
          </p:txBody>
        </p:sp>
        <p:cxnSp>
          <p:nvCxnSpPr>
            <p:cNvPr id="2044" name="Google Shape;2044;p42"/>
            <p:cNvCxnSpPr>
              <a:stCxn id="2040" idx="3"/>
              <a:endCxn id="2041" idx="1"/>
            </p:cNvCxnSpPr>
            <p:nvPr/>
          </p:nvCxnSpPr>
          <p:spPr>
            <a:xfrm>
              <a:off x="2552425" y="2792250"/>
              <a:ext cx="662700" cy="366900"/>
            </a:xfrm>
            <a:prstGeom prst="straightConnector1">
              <a:avLst/>
            </a:prstGeom>
            <a:noFill/>
            <a:ln w="19050" cap="flat" cmpd="sng">
              <a:solidFill>
                <a:schemeClr val="accent2"/>
              </a:solidFill>
              <a:prstDash val="solid"/>
              <a:round/>
              <a:headEnd type="none" w="med" len="med"/>
              <a:tailEnd type="none" w="med" len="med"/>
            </a:ln>
          </p:spPr>
        </p:cxnSp>
        <p:cxnSp>
          <p:nvCxnSpPr>
            <p:cNvPr id="2045" name="Google Shape;2045;p42"/>
            <p:cNvCxnSpPr>
              <a:stCxn id="2041" idx="3"/>
              <a:endCxn id="2042" idx="1"/>
            </p:cNvCxnSpPr>
            <p:nvPr/>
          </p:nvCxnSpPr>
          <p:spPr>
            <a:xfrm rot="10800000" flipH="1">
              <a:off x="4290790" y="2724425"/>
              <a:ext cx="562500" cy="434700"/>
            </a:xfrm>
            <a:prstGeom prst="straightConnector1">
              <a:avLst/>
            </a:prstGeom>
            <a:noFill/>
            <a:ln w="19050" cap="flat" cmpd="sng">
              <a:solidFill>
                <a:schemeClr val="accent2"/>
              </a:solidFill>
              <a:prstDash val="solid"/>
              <a:round/>
              <a:headEnd type="none" w="med" len="med"/>
              <a:tailEnd type="none" w="med" len="med"/>
            </a:ln>
          </p:spPr>
        </p:cxnSp>
        <p:cxnSp>
          <p:nvCxnSpPr>
            <p:cNvPr id="2046" name="Google Shape;2046;p42"/>
            <p:cNvCxnSpPr>
              <a:stCxn id="2042" idx="3"/>
              <a:endCxn id="2043" idx="1"/>
            </p:cNvCxnSpPr>
            <p:nvPr/>
          </p:nvCxnSpPr>
          <p:spPr>
            <a:xfrm>
              <a:off x="5929136" y="2724475"/>
              <a:ext cx="562500" cy="434700"/>
            </a:xfrm>
            <a:prstGeom prst="straightConnector1">
              <a:avLst/>
            </a:prstGeom>
            <a:noFill/>
            <a:ln w="19050" cap="flat" cmpd="sng">
              <a:solidFill>
                <a:schemeClr val="accent2"/>
              </a:solidFill>
              <a:prstDash val="solid"/>
              <a:round/>
              <a:headEnd type="none" w="med" len="med"/>
              <a:tailEnd type="none" w="med" len="med"/>
            </a:ln>
          </p:spPr>
        </p:cxnSp>
        <p:sp>
          <p:nvSpPr>
            <p:cNvPr id="2047" name="Google Shape;2047;p42"/>
            <p:cNvSpPr txBox="1"/>
            <p:nvPr/>
          </p:nvSpPr>
          <p:spPr>
            <a:xfrm>
              <a:off x="861784" y="3865481"/>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b="1">
                  <a:solidFill>
                    <a:schemeClr val="lt1"/>
                  </a:solidFill>
                  <a:latin typeface="Orbitron"/>
                  <a:ea typeface="Orbitron"/>
                  <a:cs typeface="Orbitron"/>
                  <a:sym typeface="Orbitron"/>
                </a:rPr>
                <a:t>Blockchain Layer</a:t>
              </a:r>
              <a:endParaRPr lang="en-US" altLang="en-US" b="1">
                <a:solidFill>
                  <a:schemeClr val="lt1"/>
                </a:solidFill>
                <a:latin typeface="Orbitron"/>
                <a:ea typeface="Orbitron"/>
                <a:cs typeface="Orbitron"/>
                <a:sym typeface="Orbitron"/>
              </a:endParaRPr>
            </a:p>
          </p:txBody>
        </p:sp>
        <p:sp>
          <p:nvSpPr>
            <p:cNvPr id="2048" name="Google Shape;2048;p42"/>
            <p:cNvSpPr txBox="1"/>
            <p:nvPr/>
          </p:nvSpPr>
          <p:spPr>
            <a:xfrm>
              <a:off x="861762" y="4123706"/>
              <a:ext cx="23055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TON Blockchain</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TON SDK</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TON Smart Contract SDK (FunC)</a:t>
              </a:r>
              <a:endParaRPr lang="en-US" altLang="en-US">
                <a:solidFill>
                  <a:schemeClr val="lt1"/>
                </a:solidFill>
                <a:latin typeface="Exo Medium"/>
                <a:ea typeface="Exo Medium"/>
                <a:cs typeface="Exo Medium"/>
                <a:sym typeface="Exo Medium"/>
              </a:endParaRPr>
            </a:p>
          </p:txBody>
        </p:sp>
        <p:sp>
          <p:nvSpPr>
            <p:cNvPr id="2049" name="Google Shape;2049;p42"/>
            <p:cNvSpPr txBox="1"/>
            <p:nvPr/>
          </p:nvSpPr>
          <p:spPr>
            <a:xfrm>
              <a:off x="2600071" y="1353626"/>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sz="1200" b="1">
                  <a:solidFill>
                    <a:schemeClr val="lt1"/>
                  </a:solidFill>
                  <a:latin typeface="Orbitron"/>
                  <a:ea typeface="Orbitron"/>
                  <a:cs typeface="Orbitron"/>
                  <a:sym typeface="Orbitron"/>
                </a:rPr>
                <a:t>Identity Management</a:t>
              </a:r>
              <a:endParaRPr lang="en-US" altLang="en-US" sz="1200" b="1">
                <a:solidFill>
                  <a:schemeClr val="lt1"/>
                </a:solidFill>
                <a:latin typeface="Orbitron"/>
                <a:ea typeface="Orbitron"/>
                <a:cs typeface="Orbitron"/>
                <a:sym typeface="Orbitron"/>
              </a:endParaRPr>
            </a:p>
          </p:txBody>
        </p:sp>
        <p:sp>
          <p:nvSpPr>
            <p:cNvPr id="2050" name="Google Shape;2050;p42"/>
            <p:cNvSpPr txBox="1"/>
            <p:nvPr/>
          </p:nvSpPr>
          <p:spPr>
            <a:xfrm>
              <a:off x="2600071" y="1615226"/>
              <a:ext cx="2305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uPort </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Ceramic Networ</a:t>
              </a:r>
              <a:r>
                <a:rPr lang="en-IN" altLang="en-US">
                  <a:solidFill>
                    <a:schemeClr val="lt1"/>
                  </a:solidFill>
                  <a:latin typeface="Exo Medium"/>
                  <a:ea typeface="Exo Medium"/>
                  <a:cs typeface="Exo Medium"/>
                  <a:sym typeface="Exo Medium"/>
                </a:rPr>
                <a:t>k</a:t>
              </a:r>
              <a:endParaRPr lang="en-IN" altLang="en-US">
                <a:solidFill>
                  <a:schemeClr val="lt1"/>
                </a:solidFill>
                <a:latin typeface="Exo Medium"/>
                <a:ea typeface="Exo Medium"/>
                <a:cs typeface="Exo Medium"/>
                <a:sym typeface="Exo Medium"/>
              </a:endParaRPr>
            </a:p>
          </p:txBody>
        </p:sp>
        <p:sp>
          <p:nvSpPr>
            <p:cNvPr id="2051" name="Google Shape;2051;p42"/>
            <p:cNvSpPr txBox="1"/>
            <p:nvPr/>
          </p:nvSpPr>
          <p:spPr>
            <a:xfrm>
              <a:off x="4238424" y="3865481"/>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b="1">
                  <a:solidFill>
                    <a:schemeClr val="lt1"/>
                  </a:solidFill>
                  <a:latin typeface="Orbitron"/>
                  <a:ea typeface="Orbitron"/>
                  <a:cs typeface="Orbitron"/>
                  <a:sym typeface="Orbitron"/>
                </a:rPr>
                <a:t>Backend Infrastructure</a:t>
              </a:r>
              <a:endParaRPr lang="en-US" altLang="en-US" b="1">
                <a:solidFill>
                  <a:schemeClr val="lt1"/>
                </a:solidFill>
                <a:latin typeface="Orbitron"/>
                <a:ea typeface="Orbitron"/>
                <a:cs typeface="Orbitron"/>
                <a:sym typeface="Orbitron"/>
              </a:endParaRPr>
            </a:p>
          </p:txBody>
        </p:sp>
        <p:sp>
          <p:nvSpPr>
            <p:cNvPr id="2052" name="Google Shape;2052;p42"/>
            <p:cNvSpPr txBox="1"/>
            <p:nvPr/>
          </p:nvSpPr>
          <p:spPr>
            <a:xfrm>
              <a:off x="4238433" y="4123706"/>
              <a:ext cx="23055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Node.js</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Python</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IPFS</a:t>
              </a:r>
              <a:endParaRPr lang="en-US" altLang="en-US">
                <a:solidFill>
                  <a:schemeClr val="lt1"/>
                </a:solidFill>
                <a:latin typeface="Exo Medium"/>
                <a:ea typeface="Exo Medium"/>
                <a:cs typeface="Exo Medium"/>
                <a:sym typeface="Exo Medium"/>
              </a:endParaRPr>
            </a:p>
          </p:txBody>
        </p:sp>
        <p:sp>
          <p:nvSpPr>
            <p:cNvPr id="2053" name="Google Shape;2053;p42"/>
            <p:cNvSpPr txBox="1"/>
            <p:nvPr/>
          </p:nvSpPr>
          <p:spPr>
            <a:xfrm>
              <a:off x="5876800" y="1353626"/>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b="1">
                  <a:solidFill>
                    <a:schemeClr val="lt1"/>
                  </a:solidFill>
                  <a:latin typeface="Orbitron"/>
                  <a:ea typeface="Orbitron"/>
                  <a:cs typeface="Orbitron"/>
                  <a:sym typeface="Orbitron"/>
                </a:rPr>
                <a:t>Frontend Development</a:t>
              </a:r>
              <a:endParaRPr lang="en-US" altLang="en-US" b="1">
                <a:solidFill>
                  <a:schemeClr val="lt1"/>
                </a:solidFill>
                <a:latin typeface="Orbitron"/>
                <a:ea typeface="Orbitron"/>
                <a:cs typeface="Orbitron"/>
                <a:sym typeface="Orbitron"/>
              </a:endParaRPr>
            </a:p>
          </p:txBody>
        </p:sp>
        <p:sp>
          <p:nvSpPr>
            <p:cNvPr id="2054" name="Google Shape;2054;p42"/>
            <p:cNvSpPr txBox="1"/>
            <p:nvPr/>
          </p:nvSpPr>
          <p:spPr>
            <a:xfrm>
              <a:off x="5876798" y="1615226"/>
              <a:ext cx="2305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React.js</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Next.js</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TON SDK </a:t>
              </a:r>
              <a:endParaRPr lang="en-US" altLang="en-US">
                <a:solidFill>
                  <a:schemeClr val="lt1"/>
                </a:solidFill>
                <a:latin typeface="Exo Medium"/>
                <a:ea typeface="Exo Medium"/>
                <a:cs typeface="Exo Medium"/>
                <a:sym typeface="Exo Medium"/>
              </a:endParaRPr>
            </a:p>
          </p:txBody>
        </p:sp>
        <p:cxnSp>
          <p:nvCxnSpPr>
            <p:cNvPr id="2055" name="Google Shape;2055;p42"/>
            <p:cNvCxnSpPr>
              <a:stCxn id="2040" idx="2"/>
              <a:endCxn id="2047" idx="0"/>
            </p:cNvCxnSpPr>
            <p:nvPr/>
          </p:nvCxnSpPr>
          <p:spPr>
            <a:xfrm>
              <a:off x="2014525" y="3222450"/>
              <a:ext cx="0" cy="642900"/>
            </a:xfrm>
            <a:prstGeom prst="straightConnector1">
              <a:avLst/>
            </a:prstGeom>
            <a:noFill/>
            <a:ln w="19050" cap="flat" cmpd="sng">
              <a:solidFill>
                <a:schemeClr val="accent2"/>
              </a:solidFill>
              <a:prstDash val="solid"/>
              <a:round/>
              <a:headEnd type="none" w="med" len="med"/>
              <a:tailEnd type="none" w="med" len="med"/>
            </a:ln>
          </p:spPr>
        </p:cxnSp>
        <p:cxnSp>
          <p:nvCxnSpPr>
            <p:cNvPr id="2056" name="Google Shape;2056;p42"/>
            <p:cNvCxnSpPr>
              <a:stCxn id="2041" idx="0"/>
              <a:endCxn id="2050" idx="2"/>
            </p:cNvCxnSpPr>
            <p:nvPr/>
          </p:nvCxnSpPr>
          <p:spPr>
            <a:xfrm rot="10800000">
              <a:off x="3752890" y="2188025"/>
              <a:ext cx="0" cy="540900"/>
            </a:xfrm>
            <a:prstGeom prst="straightConnector1">
              <a:avLst/>
            </a:prstGeom>
            <a:noFill/>
            <a:ln w="19050" cap="flat" cmpd="sng">
              <a:solidFill>
                <a:schemeClr val="accent2"/>
              </a:solidFill>
              <a:prstDash val="solid"/>
              <a:round/>
              <a:headEnd type="none" w="med" len="med"/>
              <a:tailEnd type="none" w="med" len="med"/>
            </a:ln>
          </p:spPr>
        </p:cxnSp>
        <p:cxnSp>
          <p:nvCxnSpPr>
            <p:cNvPr id="2057" name="Google Shape;2057;p42"/>
            <p:cNvCxnSpPr>
              <a:stCxn id="2042" idx="2"/>
              <a:endCxn id="2051" idx="0"/>
            </p:cNvCxnSpPr>
            <p:nvPr/>
          </p:nvCxnSpPr>
          <p:spPr>
            <a:xfrm>
              <a:off x="5391236" y="3154675"/>
              <a:ext cx="0" cy="710700"/>
            </a:xfrm>
            <a:prstGeom prst="straightConnector1">
              <a:avLst/>
            </a:prstGeom>
            <a:noFill/>
            <a:ln w="19050" cap="flat" cmpd="sng">
              <a:solidFill>
                <a:schemeClr val="accent2"/>
              </a:solidFill>
              <a:prstDash val="solid"/>
              <a:round/>
              <a:headEnd type="none" w="med" len="med"/>
              <a:tailEnd type="none" w="med" len="med"/>
            </a:ln>
          </p:spPr>
        </p:cxnSp>
      </p:grpSp>
      <p:cxnSp>
        <p:nvCxnSpPr>
          <p:cNvPr id="2058" name="Google Shape;2058;p42"/>
          <p:cNvCxnSpPr>
            <a:stCxn id="2043" idx="0"/>
            <a:endCxn id="2054" idx="2"/>
          </p:cNvCxnSpPr>
          <p:nvPr/>
        </p:nvCxnSpPr>
        <p:spPr>
          <a:xfrm rot="10800000">
            <a:off x="7079519" y="2188025"/>
            <a:ext cx="0" cy="540900"/>
          </a:xfrm>
          <a:prstGeom prst="straightConnector1">
            <a:avLst/>
          </a:prstGeom>
          <a:noFill/>
          <a:ln w="19050" cap="flat" cmpd="sng">
            <a:solidFill>
              <a:schemeClr val="accent2"/>
            </a:solidFill>
            <a:prstDash val="solid"/>
            <a:round/>
            <a:headEnd type="none" w="med" len="med"/>
            <a:tailEnd type="none" w="med" len="med"/>
          </a:ln>
        </p:spPr>
      </p:cxnSp>
      <p:sp>
        <p:nvSpPr>
          <p:cNvPr id="2059" name="Google Shape;2059;p42"/>
          <p:cNvSpPr/>
          <p:nvPr/>
        </p:nvSpPr>
        <p:spPr>
          <a:xfrm>
            <a:off x="5611725" y="-611687"/>
            <a:ext cx="1202400" cy="12024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60" name="Google Shape;2060;p42"/>
          <p:cNvGrpSpPr/>
          <p:nvPr/>
        </p:nvGrpSpPr>
        <p:grpSpPr>
          <a:xfrm>
            <a:off x="255099" y="3764736"/>
            <a:ext cx="610799" cy="1600531"/>
            <a:chOff x="300962" y="3736938"/>
            <a:chExt cx="544675" cy="1861949"/>
          </a:xfrm>
        </p:grpSpPr>
        <p:sp>
          <p:nvSpPr>
            <p:cNvPr id="2061" name="Google Shape;2061;p42"/>
            <p:cNvSpPr/>
            <p:nvPr/>
          </p:nvSpPr>
          <p:spPr>
            <a:xfrm rot="5400000">
              <a:off x="-320488" y="4763537"/>
              <a:ext cx="1456800" cy="21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42"/>
            <p:cNvSpPr/>
            <p:nvPr/>
          </p:nvSpPr>
          <p:spPr>
            <a:xfrm rot="5400000">
              <a:off x="-101763" y="4470438"/>
              <a:ext cx="1680900" cy="21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3" name="Google Shape;2063;p42"/>
          <p:cNvGrpSpPr/>
          <p:nvPr/>
        </p:nvGrpSpPr>
        <p:grpSpPr>
          <a:xfrm>
            <a:off x="7907048" y="253525"/>
            <a:ext cx="1299661" cy="814500"/>
            <a:chOff x="7844336" y="4123700"/>
            <a:chExt cx="1299661" cy="814500"/>
          </a:xfrm>
        </p:grpSpPr>
        <p:sp>
          <p:nvSpPr>
            <p:cNvPr id="2064" name="Google Shape;2064;p42"/>
            <p:cNvSpPr/>
            <p:nvPr/>
          </p:nvSpPr>
          <p:spPr>
            <a:xfrm rot="10800000" flipH="1">
              <a:off x="7844336" y="4123700"/>
              <a:ext cx="814500" cy="814500"/>
            </a:xfrm>
            <a:prstGeom prst="pie">
              <a:avLst>
                <a:gd name="adj1" fmla="val 5429373"/>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42"/>
            <p:cNvSpPr/>
            <p:nvPr/>
          </p:nvSpPr>
          <p:spPr>
            <a:xfrm rot="10800000" flipH="1">
              <a:off x="8329497" y="4123700"/>
              <a:ext cx="814500" cy="8145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036" name="Shape 2036"/>
        <p:cNvGrpSpPr/>
        <p:nvPr/>
      </p:nvGrpSpPr>
      <p:grpSpPr>
        <a:xfrm>
          <a:off x="0" y="0"/>
          <a:ext cx="0" cy="0"/>
          <a:chOff x="0" y="0"/>
          <a:chExt cx="0" cy="0"/>
        </a:xfrm>
      </p:grpSpPr>
      <p:sp>
        <p:nvSpPr>
          <p:cNvPr id="2037" name="Google Shape;2037;p42"/>
          <p:cNvSpPr txBox="1"/>
          <p:nvPr>
            <p:ph type="sldNum" idx="4294967295"/>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GB"/>
            </a:fld>
            <a:endParaRPr lang="en-GB"/>
          </a:p>
        </p:txBody>
      </p:sp>
      <p:sp>
        <p:nvSpPr>
          <p:cNvPr id="2038" name="Google Shape;2038;p42"/>
          <p:cNvSpPr txBox="1"/>
          <p:nvPr>
            <p:ph type="title"/>
          </p:nvPr>
        </p:nvSpPr>
        <p:spPr>
          <a:xfrm>
            <a:off x="720000" y="445025"/>
            <a:ext cx="7708800" cy="74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solidFill>
                  <a:schemeClr val="tx1"/>
                </a:solidFill>
                <a:effectLst>
                  <a:outerShdw blurRad="38100" dist="19050" dir="2700000" algn="tl" rotWithShape="0">
                    <a:schemeClr val="dk1">
                      <a:alpha val="40000"/>
                    </a:schemeClr>
                  </a:outerShdw>
                </a:effectLst>
              </a:rPr>
              <a:t>Tech Stack</a:t>
            </a:r>
            <a:endParaRPr lang="en-IN" altLang="en-GB">
              <a:solidFill>
                <a:schemeClr val="tx1"/>
              </a:solidFill>
              <a:effectLst>
                <a:outerShdw blurRad="38100" dist="19050" dir="2700000" algn="tl" rotWithShape="0">
                  <a:schemeClr val="dk1">
                    <a:alpha val="40000"/>
                  </a:schemeClr>
                </a:outerShdw>
              </a:effectLst>
            </a:endParaRPr>
          </a:p>
        </p:txBody>
      </p:sp>
      <p:grpSp>
        <p:nvGrpSpPr>
          <p:cNvPr id="2039" name="Google Shape;2039;p42"/>
          <p:cNvGrpSpPr/>
          <p:nvPr/>
        </p:nvGrpSpPr>
        <p:grpSpPr>
          <a:xfrm>
            <a:off x="911731" y="1353626"/>
            <a:ext cx="7320538" cy="3346080"/>
            <a:chOff x="861762" y="1353626"/>
            <a:chExt cx="7320538" cy="3346080"/>
          </a:xfrm>
        </p:grpSpPr>
        <p:sp>
          <p:nvSpPr>
            <p:cNvPr id="2040" name="Google Shape;2040;p42"/>
            <p:cNvSpPr/>
            <p:nvPr/>
          </p:nvSpPr>
          <p:spPr>
            <a:xfrm>
              <a:off x="1476625" y="2362050"/>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100" b="1">
                  <a:solidFill>
                    <a:schemeClr val="lt1"/>
                  </a:solidFill>
                  <a:latin typeface="Orbitron"/>
                  <a:ea typeface="Orbitron"/>
                  <a:cs typeface="Orbitron"/>
                  <a:sym typeface="Orbitron"/>
                </a:rPr>
                <a:t>Encryption &amp; Privacy Tools</a:t>
              </a:r>
              <a:endParaRPr lang="en-US" altLang="en-US" sz="1100" b="1">
                <a:solidFill>
                  <a:schemeClr val="lt1"/>
                </a:solidFill>
                <a:latin typeface="Orbitron"/>
                <a:ea typeface="Orbitron"/>
                <a:cs typeface="Orbitron"/>
                <a:sym typeface="Orbitron"/>
              </a:endParaRPr>
            </a:p>
            <a:p>
              <a:pPr marL="0" lvl="0" indent="0" algn="ctr" rtl="0">
                <a:spcBef>
                  <a:spcPts val="0"/>
                </a:spcBef>
                <a:spcAft>
                  <a:spcPts val="0"/>
                </a:spcAft>
                <a:buNone/>
              </a:pPr>
              <a:endParaRPr lang="en-IN" sz="1100" b="1">
                <a:solidFill>
                  <a:schemeClr val="bg1"/>
                </a:solidFill>
                <a:latin typeface="Orbitron"/>
                <a:ea typeface="Orbitron"/>
                <a:cs typeface="Orbitron"/>
                <a:sym typeface="Orbitron"/>
              </a:endParaRPr>
            </a:p>
          </p:txBody>
        </p:sp>
        <p:sp>
          <p:nvSpPr>
            <p:cNvPr id="2041" name="Google Shape;2041;p42"/>
            <p:cNvSpPr/>
            <p:nvPr/>
          </p:nvSpPr>
          <p:spPr>
            <a:xfrm>
              <a:off x="3214990" y="2728925"/>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200" b="1">
                  <a:solidFill>
                    <a:schemeClr val="lt1"/>
                  </a:solidFill>
                  <a:latin typeface="Orbitron"/>
                  <a:ea typeface="Orbitron"/>
                  <a:cs typeface="Orbitron"/>
                  <a:sym typeface="Orbitron"/>
                </a:rPr>
                <a:t>Payment &amp; Token Integration</a:t>
              </a:r>
              <a:endParaRPr lang="en-US" altLang="en-US" sz="1200" b="1">
                <a:solidFill>
                  <a:schemeClr val="lt1"/>
                </a:solidFill>
                <a:latin typeface="Orbitron"/>
                <a:ea typeface="Orbitron"/>
                <a:cs typeface="Orbitron"/>
                <a:sym typeface="Orbitron"/>
              </a:endParaRPr>
            </a:p>
          </p:txBody>
        </p:sp>
        <p:sp>
          <p:nvSpPr>
            <p:cNvPr id="2042" name="Google Shape;2042;p42"/>
            <p:cNvSpPr/>
            <p:nvPr/>
          </p:nvSpPr>
          <p:spPr>
            <a:xfrm>
              <a:off x="4853336" y="2294275"/>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100" b="1">
                  <a:solidFill>
                    <a:schemeClr val="lt1"/>
                  </a:solidFill>
                  <a:latin typeface="Orbitron"/>
                  <a:ea typeface="Orbitron"/>
                  <a:cs typeface="Orbitron"/>
                  <a:sym typeface="Orbitron"/>
                </a:rPr>
                <a:t>Hosting &amp; Deployment</a:t>
              </a:r>
              <a:endParaRPr lang="en-US" altLang="en-US" sz="1100" b="1">
                <a:solidFill>
                  <a:schemeClr val="lt1"/>
                </a:solidFill>
                <a:latin typeface="Orbitron"/>
                <a:ea typeface="Orbitron"/>
                <a:cs typeface="Orbitron"/>
                <a:sym typeface="Orbitron"/>
              </a:endParaRPr>
            </a:p>
          </p:txBody>
        </p:sp>
        <p:sp>
          <p:nvSpPr>
            <p:cNvPr id="2043" name="Google Shape;2043;p42"/>
            <p:cNvSpPr/>
            <p:nvPr/>
          </p:nvSpPr>
          <p:spPr>
            <a:xfrm>
              <a:off x="6491651" y="2728925"/>
              <a:ext cx="1075800" cy="860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en-US" sz="1100" b="1">
                  <a:solidFill>
                    <a:schemeClr val="bg1"/>
                  </a:solidFill>
                  <a:latin typeface="Orbitron"/>
                  <a:ea typeface="Orbitron"/>
                  <a:cs typeface="Orbitron"/>
                  <a:sym typeface="Orbitron"/>
                </a:rPr>
                <a:t>NFT Integration</a:t>
              </a:r>
              <a:endParaRPr lang="en-US" altLang="en-US" sz="1100" b="1">
                <a:solidFill>
                  <a:schemeClr val="bg1"/>
                </a:solidFill>
                <a:latin typeface="Orbitron"/>
                <a:ea typeface="Orbitron"/>
                <a:cs typeface="Orbitron"/>
                <a:sym typeface="Orbitron"/>
              </a:endParaRPr>
            </a:p>
          </p:txBody>
        </p:sp>
        <p:cxnSp>
          <p:nvCxnSpPr>
            <p:cNvPr id="2044" name="Google Shape;2044;p42"/>
            <p:cNvCxnSpPr>
              <a:stCxn id="2040" idx="3"/>
              <a:endCxn id="2041" idx="1"/>
            </p:cNvCxnSpPr>
            <p:nvPr/>
          </p:nvCxnSpPr>
          <p:spPr>
            <a:xfrm>
              <a:off x="2552425" y="2792250"/>
              <a:ext cx="662700" cy="366900"/>
            </a:xfrm>
            <a:prstGeom prst="straightConnector1">
              <a:avLst/>
            </a:prstGeom>
            <a:noFill/>
            <a:ln w="19050" cap="flat" cmpd="sng">
              <a:solidFill>
                <a:schemeClr val="accent2"/>
              </a:solidFill>
              <a:prstDash val="solid"/>
              <a:round/>
              <a:headEnd type="none" w="med" len="med"/>
              <a:tailEnd type="none" w="med" len="med"/>
            </a:ln>
          </p:spPr>
        </p:cxnSp>
        <p:cxnSp>
          <p:nvCxnSpPr>
            <p:cNvPr id="2045" name="Google Shape;2045;p42"/>
            <p:cNvCxnSpPr>
              <a:stCxn id="2041" idx="3"/>
              <a:endCxn id="2042" idx="1"/>
            </p:cNvCxnSpPr>
            <p:nvPr/>
          </p:nvCxnSpPr>
          <p:spPr>
            <a:xfrm rot="10800000" flipH="1">
              <a:off x="4290790" y="2724425"/>
              <a:ext cx="562500" cy="434700"/>
            </a:xfrm>
            <a:prstGeom prst="straightConnector1">
              <a:avLst/>
            </a:prstGeom>
            <a:noFill/>
            <a:ln w="19050" cap="flat" cmpd="sng">
              <a:solidFill>
                <a:schemeClr val="accent2"/>
              </a:solidFill>
              <a:prstDash val="solid"/>
              <a:round/>
              <a:headEnd type="none" w="med" len="med"/>
              <a:tailEnd type="none" w="med" len="med"/>
            </a:ln>
          </p:spPr>
        </p:cxnSp>
        <p:cxnSp>
          <p:nvCxnSpPr>
            <p:cNvPr id="2046" name="Google Shape;2046;p42"/>
            <p:cNvCxnSpPr>
              <a:stCxn id="2042" idx="3"/>
              <a:endCxn id="2043" idx="1"/>
            </p:cNvCxnSpPr>
            <p:nvPr/>
          </p:nvCxnSpPr>
          <p:spPr>
            <a:xfrm>
              <a:off x="5929136" y="2724475"/>
              <a:ext cx="562500" cy="434700"/>
            </a:xfrm>
            <a:prstGeom prst="straightConnector1">
              <a:avLst/>
            </a:prstGeom>
            <a:noFill/>
            <a:ln w="19050" cap="flat" cmpd="sng">
              <a:solidFill>
                <a:schemeClr val="accent2"/>
              </a:solidFill>
              <a:prstDash val="solid"/>
              <a:round/>
              <a:headEnd type="none" w="med" len="med"/>
              <a:tailEnd type="none" w="med" len="med"/>
            </a:ln>
          </p:spPr>
        </p:cxnSp>
        <p:sp>
          <p:nvSpPr>
            <p:cNvPr id="2047" name="Google Shape;2047;p42"/>
            <p:cNvSpPr txBox="1"/>
            <p:nvPr/>
          </p:nvSpPr>
          <p:spPr>
            <a:xfrm>
              <a:off x="861784" y="3865481"/>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b="1">
                  <a:solidFill>
                    <a:schemeClr val="lt1"/>
                  </a:solidFill>
                  <a:latin typeface="Orbitron"/>
                  <a:ea typeface="Orbitron"/>
                  <a:cs typeface="Orbitron"/>
                  <a:sym typeface="Orbitron"/>
                </a:rPr>
                <a:t>Encryption &amp; Privacy Tools</a:t>
              </a:r>
              <a:endParaRPr lang="en-US" altLang="en-US" b="1">
                <a:solidFill>
                  <a:schemeClr val="lt1"/>
                </a:solidFill>
                <a:latin typeface="Orbitron"/>
                <a:ea typeface="Orbitron"/>
                <a:cs typeface="Orbitron"/>
                <a:sym typeface="Orbitron"/>
              </a:endParaRPr>
            </a:p>
          </p:txBody>
        </p:sp>
        <p:sp>
          <p:nvSpPr>
            <p:cNvPr id="2048" name="Google Shape;2048;p42"/>
            <p:cNvSpPr txBox="1"/>
            <p:nvPr/>
          </p:nvSpPr>
          <p:spPr>
            <a:xfrm>
              <a:off x="861762" y="4123706"/>
              <a:ext cx="23055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Libsodium (Encryption)</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zk-SNARKs</a:t>
              </a:r>
              <a:endParaRPr lang="en-US" altLang="en-US">
                <a:solidFill>
                  <a:schemeClr val="lt1"/>
                </a:solidFill>
                <a:latin typeface="Exo Medium"/>
                <a:ea typeface="Exo Medium"/>
                <a:cs typeface="Exo Medium"/>
                <a:sym typeface="Exo Medium"/>
              </a:endParaRPr>
            </a:p>
          </p:txBody>
        </p:sp>
        <p:sp>
          <p:nvSpPr>
            <p:cNvPr id="2049" name="Google Shape;2049;p42"/>
            <p:cNvSpPr txBox="1"/>
            <p:nvPr/>
          </p:nvSpPr>
          <p:spPr>
            <a:xfrm>
              <a:off x="2600071" y="1353626"/>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sz="1200" b="1">
                  <a:solidFill>
                    <a:schemeClr val="lt1"/>
                  </a:solidFill>
                  <a:latin typeface="Orbitron"/>
                  <a:ea typeface="Orbitron"/>
                  <a:cs typeface="Orbitron"/>
                  <a:sym typeface="Orbitron"/>
                </a:rPr>
                <a:t>Payment &amp; Token Integration</a:t>
              </a:r>
              <a:endParaRPr lang="en-US" altLang="en-US" sz="1200" b="1">
                <a:solidFill>
                  <a:schemeClr val="lt1"/>
                </a:solidFill>
                <a:latin typeface="Orbitron"/>
                <a:ea typeface="Orbitron"/>
                <a:cs typeface="Orbitron"/>
                <a:sym typeface="Orbitron"/>
              </a:endParaRPr>
            </a:p>
          </p:txBody>
        </p:sp>
        <p:sp>
          <p:nvSpPr>
            <p:cNvPr id="2050" name="Google Shape;2050;p42"/>
            <p:cNvSpPr txBox="1"/>
            <p:nvPr/>
          </p:nvSpPr>
          <p:spPr>
            <a:xfrm>
              <a:off x="2600071" y="1615226"/>
              <a:ext cx="2305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TON SDK (For Token Transactions)</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TON Blockchain</a:t>
              </a:r>
              <a:endParaRPr lang="en-US" altLang="en-US">
                <a:solidFill>
                  <a:schemeClr val="lt1"/>
                </a:solidFill>
                <a:latin typeface="Exo Medium"/>
                <a:ea typeface="Exo Medium"/>
                <a:cs typeface="Exo Medium"/>
                <a:sym typeface="Exo Medium"/>
              </a:endParaRPr>
            </a:p>
          </p:txBody>
        </p:sp>
        <p:sp>
          <p:nvSpPr>
            <p:cNvPr id="2051" name="Google Shape;2051;p42"/>
            <p:cNvSpPr txBox="1"/>
            <p:nvPr/>
          </p:nvSpPr>
          <p:spPr>
            <a:xfrm>
              <a:off x="4238424" y="3865481"/>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b="1">
                  <a:solidFill>
                    <a:schemeClr val="lt1"/>
                  </a:solidFill>
                  <a:latin typeface="Orbitron"/>
                  <a:ea typeface="Orbitron"/>
                  <a:cs typeface="Orbitron"/>
                  <a:sym typeface="Orbitron"/>
                </a:rPr>
                <a:t>Hosting &amp; Deployment</a:t>
              </a:r>
              <a:endParaRPr lang="en-US" altLang="en-US" b="1">
                <a:solidFill>
                  <a:schemeClr val="lt1"/>
                </a:solidFill>
                <a:latin typeface="Orbitron"/>
                <a:ea typeface="Orbitron"/>
                <a:cs typeface="Orbitron"/>
                <a:sym typeface="Orbitron"/>
              </a:endParaRPr>
            </a:p>
          </p:txBody>
        </p:sp>
        <p:sp>
          <p:nvSpPr>
            <p:cNvPr id="2052" name="Google Shape;2052;p42"/>
            <p:cNvSpPr txBox="1"/>
            <p:nvPr/>
          </p:nvSpPr>
          <p:spPr>
            <a:xfrm>
              <a:off x="4238433" y="4123706"/>
              <a:ext cx="2305500" cy="5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Fleek </a:t>
              </a:r>
              <a:endParaRPr lang="en-US" altLang="en-US">
                <a:solidFill>
                  <a:schemeClr val="lt1"/>
                </a:solidFill>
                <a:latin typeface="Exo Medium"/>
                <a:ea typeface="Exo Medium"/>
                <a:cs typeface="Exo Medium"/>
                <a:sym typeface="Exo Medium"/>
              </a:endParaRPr>
            </a:p>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Skynet Labs</a:t>
              </a:r>
              <a:endParaRPr lang="en-US" altLang="en-US">
                <a:solidFill>
                  <a:schemeClr val="lt1"/>
                </a:solidFill>
                <a:latin typeface="Exo Medium"/>
                <a:ea typeface="Exo Medium"/>
                <a:cs typeface="Exo Medium"/>
                <a:sym typeface="Exo Medium"/>
              </a:endParaRPr>
            </a:p>
          </p:txBody>
        </p:sp>
        <p:sp>
          <p:nvSpPr>
            <p:cNvPr id="2053" name="Google Shape;2053;p42"/>
            <p:cNvSpPr txBox="1"/>
            <p:nvPr/>
          </p:nvSpPr>
          <p:spPr>
            <a:xfrm>
              <a:off x="5876800" y="1353626"/>
              <a:ext cx="2305500" cy="425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b="1">
                  <a:solidFill>
                    <a:schemeClr val="lt1"/>
                  </a:solidFill>
                  <a:latin typeface="Orbitron"/>
                  <a:ea typeface="Orbitron"/>
                  <a:cs typeface="Orbitron"/>
                  <a:sym typeface="Orbitron"/>
                </a:rPr>
                <a:t>NFT Integration</a:t>
              </a:r>
              <a:endParaRPr lang="en-US" altLang="en-US" b="1">
                <a:solidFill>
                  <a:schemeClr val="lt1"/>
                </a:solidFill>
                <a:latin typeface="Orbitron"/>
                <a:ea typeface="Orbitron"/>
                <a:cs typeface="Orbitron"/>
                <a:sym typeface="Orbitron"/>
              </a:endParaRPr>
            </a:p>
          </p:txBody>
        </p:sp>
        <p:sp>
          <p:nvSpPr>
            <p:cNvPr id="2054" name="Google Shape;2054;p42"/>
            <p:cNvSpPr txBox="1"/>
            <p:nvPr/>
          </p:nvSpPr>
          <p:spPr>
            <a:xfrm>
              <a:off x="5876798" y="1615226"/>
              <a:ext cx="23055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a:solidFill>
                    <a:schemeClr val="lt1"/>
                  </a:solidFill>
                  <a:latin typeface="Exo Medium"/>
                  <a:ea typeface="Exo Medium"/>
                  <a:cs typeface="Exo Medium"/>
                  <a:sym typeface="Exo Medium"/>
                </a:rPr>
                <a:t>TON NFT Standard</a:t>
              </a:r>
              <a:endParaRPr lang="en-US" altLang="en-US">
                <a:solidFill>
                  <a:schemeClr val="lt1"/>
                </a:solidFill>
                <a:latin typeface="Exo Medium"/>
                <a:ea typeface="Exo Medium"/>
                <a:cs typeface="Exo Medium"/>
                <a:sym typeface="Exo Medium"/>
              </a:endParaRPr>
            </a:p>
          </p:txBody>
        </p:sp>
        <p:cxnSp>
          <p:nvCxnSpPr>
            <p:cNvPr id="2055" name="Google Shape;2055;p42"/>
            <p:cNvCxnSpPr>
              <a:stCxn id="2040" idx="2"/>
              <a:endCxn id="2047" idx="0"/>
            </p:cNvCxnSpPr>
            <p:nvPr/>
          </p:nvCxnSpPr>
          <p:spPr>
            <a:xfrm>
              <a:off x="2014525" y="3222450"/>
              <a:ext cx="0" cy="642900"/>
            </a:xfrm>
            <a:prstGeom prst="straightConnector1">
              <a:avLst/>
            </a:prstGeom>
            <a:noFill/>
            <a:ln w="19050" cap="flat" cmpd="sng">
              <a:solidFill>
                <a:schemeClr val="accent2"/>
              </a:solidFill>
              <a:prstDash val="solid"/>
              <a:round/>
              <a:headEnd type="none" w="med" len="med"/>
              <a:tailEnd type="none" w="med" len="med"/>
            </a:ln>
          </p:spPr>
        </p:cxnSp>
        <p:cxnSp>
          <p:nvCxnSpPr>
            <p:cNvPr id="2056" name="Google Shape;2056;p42"/>
            <p:cNvCxnSpPr>
              <a:stCxn id="2041" idx="0"/>
              <a:endCxn id="2050" idx="2"/>
            </p:cNvCxnSpPr>
            <p:nvPr/>
          </p:nvCxnSpPr>
          <p:spPr>
            <a:xfrm rot="10800000">
              <a:off x="3752890" y="2188025"/>
              <a:ext cx="0" cy="540900"/>
            </a:xfrm>
            <a:prstGeom prst="straightConnector1">
              <a:avLst/>
            </a:prstGeom>
            <a:noFill/>
            <a:ln w="19050" cap="flat" cmpd="sng">
              <a:solidFill>
                <a:schemeClr val="accent2"/>
              </a:solidFill>
              <a:prstDash val="solid"/>
              <a:round/>
              <a:headEnd type="none" w="med" len="med"/>
              <a:tailEnd type="none" w="med" len="med"/>
            </a:ln>
          </p:spPr>
        </p:cxnSp>
        <p:cxnSp>
          <p:nvCxnSpPr>
            <p:cNvPr id="2057" name="Google Shape;2057;p42"/>
            <p:cNvCxnSpPr>
              <a:stCxn id="2042" idx="2"/>
              <a:endCxn id="2051" idx="0"/>
            </p:cNvCxnSpPr>
            <p:nvPr/>
          </p:nvCxnSpPr>
          <p:spPr>
            <a:xfrm>
              <a:off x="5391236" y="3154675"/>
              <a:ext cx="0" cy="710700"/>
            </a:xfrm>
            <a:prstGeom prst="straightConnector1">
              <a:avLst/>
            </a:prstGeom>
            <a:noFill/>
            <a:ln w="19050" cap="flat" cmpd="sng">
              <a:solidFill>
                <a:schemeClr val="accent2"/>
              </a:solidFill>
              <a:prstDash val="solid"/>
              <a:round/>
              <a:headEnd type="none" w="med" len="med"/>
              <a:tailEnd type="none" w="med" len="med"/>
            </a:ln>
          </p:spPr>
        </p:cxnSp>
      </p:grpSp>
      <p:cxnSp>
        <p:nvCxnSpPr>
          <p:cNvPr id="2058" name="Google Shape;2058;p42"/>
          <p:cNvCxnSpPr>
            <a:stCxn id="2043" idx="0"/>
            <a:endCxn id="2054" idx="2"/>
          </p:cNvCxnSpPr>
          <p:nvPr/>
        </p:nvCxnSpPr>
        <p:spPr>
          <a:xfrm rot="10800000">
            <a:off x="7079519" y="2188025"/>
            <a:ext cx="0" cy="540900"/>
          </a:xfrm>
          <a:prstGeom prst="straightConnector1">
            <a:avLst/>
          </a:prstGeom>
          <a:noFill/>
          <a:ln w="19050" cap="flat" cmpd="sng">
            <a:solidFill>
              <a:schemeClr val="accent2"/>
            </a:solidFill>
            <a:prstDash val="solid"/>
            <a:round/>
            <a:headEnd type="none" w="med" len="med"/>
            <a:tailEnd type="none" w="med" len="med"/>
          </a:ln>
        </p:spPr>
      </p:cxnSp>
      <p:sp>
        <p:nvSpPr>
          <p:cNvPr id="2059" name="Google Shape;2059;p42"/>
          <p:cNvSpPr/>
          <p:nvPr/>
        </p:nvSpPr>
        <p:spPr>
          <a:xfrm>
            <a:off x="5611725" y="-611687"/>
            <a:ext cx="1202400" cy="1202400"/>
          </a:xfrm>
          <a:prstGeom prst="plaqu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60" name="Google Shape;2060;p42"/>
          <p:cNvGrpSpPr/>
          <p:nvPr/>
        </p:nvGrpSpPr>
        <p:grpSpPr>
          <a:xfrm>
            <a:off x="255099" y="3764736"/>
            <a:ext cx="610799" cy="1600531"/>
            <a:chOff x="300962" y="3736938"/>
            <a:chExt cx="544675" cy="1861949"/>
          </a:xfrm>
        </p:grpSpPr>
        <p:sp>
          <p:nvSpPr>
            <p:cNvPr id="2061" name="Google Shape;2061;p42"/>
            <p:cNvSpPr/>
            <p:nvPr/>
          </p:nvSpPr>
          <p:spPr>
            <a:xfrm rot="5400000">
              <a:off x="-320488" y="4763537"/>
              <a:ext cx="1456800" cy="213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42"/>
            <p:cNvSpPr/>
            <p:nvPr/>
          </p:nvSpPr>
          <p:spPr>
            <a:xfrm rot="5400000">
              <a:off x="-101763" y="4470438"/>
              <a:ext cx="1680900" cy="21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3" name="Google Shape;2063;p42"/>
          <p:cNvGrpSpPr/>
          <p:nvPr/>
        </p:nvGrpSpPr>
        <p:grpSpPr>
          <a:xfrm>
            <a:off x="7907048" y="253525"/>
            <a:ext cx="1299661" cy="814500"/>
            <a:chOff x="7844336" y="4123700"/>
            <a:chExt cx="1299661" cy="814500"/>
          </a:xfrm>
        </p:grpSpPr>
        <p:sp>
          <p:nvSpPr>
            <p:cNvPr id="2064" name="Google Shape;2064;p42"/>
            <p:cNvSpPr/>
            <p:nvPr/>
          </p:nvSpPr>
          <p:spPr>
            <a:xfrm rot="10800000" flipH="1">
              <a:off x="7844336" y="4123700"/>
              <a:ext cx="814500" cy="814500"/>
            </a:xfrm>
            <a:prstGeom prst="pie">
              <a:avLst>
                <a:gd name="adj1" fmla="val 5429373"/>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42"/>
            <p:cNvSpPr/>
            <p:nvPr/>
          </p:nvSpPr>
          <p:spPr>
            <a:xfrm rot="10800000" flipH="1">
              <a:off x="8329497" y="4123700"/>
              <a:ext cx="814500" cy="814500"/>
            </a:xfrm>
            <a:prstGeom prst="pie">
              <a:avLst>
                <a:gd name="adj1" fmla="val 542937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251550" y="339145"/>
            <a:ext cx="4066800" cy="572700"/>
          </a:xfrm>
        </p:spPr>
        <p:txBody>
          <a:bodyPr/>
          <a:p>
            <a:r>
              <a:rPr lang="en-IN" altLang="en-US">
                <a:ln/>
                <a:solidFill>
                  <a:schemeClr val="tx1"/>
                </a:solidFill>
                <a:effectLst>
                  <a:outerShdw blurRad="38100" dist="19050" dir="2700000" algn="tl" rotWithShape="0">
                    <a:schemeClr val="dk1">
                      <a:alpha val="40000"/>
                    </a:schemeClr>
                  </a:outerShdw>
                </a:effectLst>
              </a:rPr>
              <a:t>Conclusion:</a:t>
            </a:r>
            <a:endParaRPr lang="en-IN" altLang="en-US">
              <a:ln/>
              <a:solidFill>
                <a:schemeClr val="tx1"/>
              </a:solidFill>
              <a:effectLst>
                <a:outerShdw blurRad="38100" dist="19050" dir="2700000" algn="tl" rotWithShape="0">
                  <a:schemeClr val="dk1">
                    <a:alpha val="40000"/>
                  </a:schemeClr>
                </a:outerShdw>
              </a:effectLst>
            </a:endParaRPr>
          </a:p>
        </p:txBody>
      </p:sp>
      <p:sp>
        <p:nvSpPr>
          <p:cNvPr id="4" name="Text Box 3"/>
          <p:cNvSpPr txBox="1"/>
          <p:nvPr/>
        </p:nvSpPr>
        <p:spPr>
          <a:xfrm>
            <a:off x="395605" y="411480"/>
            <a:ext cx="7871460" cy="3415030"/>
          </a:xfrm>
          <a:prstGeom prst="rect">
            <a:avLst/>
          </a:prstGeom>
          <a:noFill/>
        </p:spPr>
        <p:txBody>
          <a:bodyPr wrap="square" rtlCol="0">
            <a:spAutoFit/>
          </a:bodyPr>
          <a:p>
            <a:endParaRPr lang="en-US" altLang="en-US" sz="1800">
              <a:solidFill>
                <a:schemeClr val="bg1"/>
              </a:solidFill>
            </a:endParaRPr>
          </a:p>
          <a:p>
            <a:endParaRPr lang="en-US" altLang="en-US" sz="1800">
              <a:solidFill>
                <a:schemeClr val="bg1"/>
              </a:solidFill>
            </a:endParaRPr>
          </a:p>
          <a:p>
            <a:r>
              <a:rPr lang="en-US" altLang="en-US" sz="1800">
                <a:solidFill>
                  <a:schemeClr val="bg1"/>
                </a:solidFill>
              </a:rPr>
              <a:t>TonLink</a:t>
            </a:r>
            <a:r>
              <a:rPr lang="en-IN" altLang="en-US" sz="1800">
                <a:solidFill>
                  <a:schemeClr val="bg1"/>
                </a:solidFill>
              </a:rPr>
              <a:t> </a:t>
            </a:r>
            <a:r>
              <a:rPr lang="en-US" altLang="en-US" sz="1800">
                <a:solidFill>
                  <a:schemeClr val="bg1"/>
                </a:solidFill>
              </a:rPr>
              <a:t>is a decentralized social media platform built on the TON Blockchain, focusing on security, </a:t>
            </a:r>
            <a:r>
              <a:rPr lang="en-IN" altLang="en-US" sz="1800">
                <a:solidFill>
                  <a:schemeClr val="bg1"/>
                </a:solidFill>
              </a:rPr>
              <a:t>t</a:t>
            </a:r>
            <a:r>
              <a:rPr lang="en-US" altLang="en-US" sz="1800">
                <a:solidFill>
                  <a:schemeClr val="bg1"/>
                </a:solidFill>
              </a:rPr>
              <a:t>ransparency, and user control. With features like </a:t>
            </a:r>
            <a:r>
              <a:rPr lang="en-IN" altLang="en-US" sz="1800">
                <a:solidFill>
                  <a:schemeClr val="bg1"/>
                </a:solidFill>
              </a:rPr>
              <a:t>TonWallet</a:t>
            </a:r>
            <a:r>
              <a:rPr lang="en-US" altLang="en-US" sz="1800">
                <a:solidFill>
                  <a:schemeClr val="bg1"/>
                </a:solidFill>
              </a:rPr>
              <a:t> for seamless payments, **meMarket** for a dynamic marketplace, and **meNetwork** for cross-platform charity, TonLink</a:t>
            </a:r>
            <a:r>
              <a:rPr lang="en-IN" altLang="en-US" sz="1800">
                <a:solidFill>
                  <a:schemeClr val="bg1"/>
                </a:solidFill>
              </a:rPr>
              <a:t> </a:t>
            </a:r>
            <a:r>
              <a:rPr lang="en-US" altLang="en-US" sz="1800">
                <a:solidFill>
                  <a:schemeClr val="bg1"/>
                </a:solidFill>
              </a:rPr>
              <a:t>empowers users to connect, transact, and manage their digital lives securely and efficiently. </a:t>
            </a:r>
            <a:endParaRPr lang="en-US" altLang="en-US" sz="1800">
              <a:solidFill>
                <a:schemeClr val="bg1"/>
              </a:solidFill>
            </a:endParaRPr>
          </a:p>
          <a:p>
            <a:r>
              <a:rPr lang="en-US" altLang="en-US" sz="1800">
                <a:solidFill>
                  <a:schemeClr val="bg1"/>
                </a:solidFill>
              </a:rPr>
              <a:t>By leveraging TON Blockchain's fast, low-cost transactions and integrating smart contract and decentralized identity management, onLink ensures a decentralized, user-centric experience. Join TonLink</a:t>
            </a:r>
            <a:r>
              <a:rPr lang="en-IN" altLang="en-US" sz="1800">
                <a:solidFill>
                  <a:schemeClr val="bg1"/>
                </a:solidFill>
              </a:rPr>
              <a:t> </a:t>
            </a:r>
            <a:r>
              <a:rPr lang="en-US" altLang="en-US" sz="1800">
                <a:solidFill>
                  <a:schemeClr val="bg1"/>
                </a:solidFill>
              </a:rPr>
              <a:t> to reshape the future of online interaction and digital engagement.</a:t>
            </a:r>
            <a:endParaRPr lang="en-US" altLang="en-US" sz="1800">
              <a:solidFill>
                <a:schemeClr val="bg1"/>
              </a:solidFill>
            </a:endParaRPr>
          </a:p>
        </p:txBody>
      </p:sp>
    </p:spTree>
  </p:cSld>
  <p:clrMapOvr>
    <a:masterClrMapping/>
  </p:clrMapOvr>
</p:sld>
</file>

<file path=ppt/theme/theme1.xml><?xml version="1.0" encoding="utf-8"?>
<a:theme xmlns:a="http://schemas.openxmlformats.org/drawingml/2006/main" name="Hackathon Minitheme by Slidesgo">
  <a:themeElements>
    <a:clrScheme name="Simple Light">
      <a:dk1>
        <a:srgbClr val="7B3DDC"/>
      </a:dk1>
      <a:lt1>
        <a:srgbClr val="FFFFFF"/>
      </a:lt1>
      <a:dk2>
        <a:srgbClr val="000000"/>
      </a:dk2>
      <a:lt2>
        <a:srgbClr val="9E9E9E"/>
      </a:lt2>
      <a:accent1>
        <a:srgbClr val="21D66D"/>
      </a:accent1>
      <a:accent2>
        <a:srgbClr val="FE7C2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3527</Words>
  <Application>WPS Presentation</Application>
  <PresentationFormat/>
  <Paragraphs>141</Paragraphs>
  <Slides>9</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9</vt:i4>
      </vt:variant>
    </vt:vector>
  </HeadingPairs>
  <TitlesOfParts>
    <vt:vector size="30" baseType="lpstr">
      <vt:lpstr>Arial</vt:lpstr>
      <vt:lpstr>SimSun</vt:lpstr>
      <vt:lpstr>Wingdings</vt:lpstr>
      <vt:lpstr>Arial</vt:lpstr>
      <vt:lpstr>Orbitron Black</vt:lpstr>
      <vt:lpstr>Exo Medium</vt:lpstr>
      <vt:lpstr>Bebas Neue</vt:lpstr>
      <vt:lpstr>Orbitron</vt:lpstr>
      <vt:lpstr>Exo SemiBold</vt:lpstr>
      <vt:lpstr>Orbitron ExtraBold</vt:lpstr>
      <vt:lpstr>Exo</vt:lpstr>
      <vt:lpstr>Proxima Nova Semibold</vt:lpstr>
      <vt:lpstr>Proxima Nova</vt:lpstr>
      <vt:lpstr>Anaheim</vt:lpstr>
      <vt:lpstr>Microsoft YaHei</vt:lpstr>
      <vt:lpstr>Arial Unicode MS</vt:lpstr>
      <vt:lpstr>Calibri</vt:lpstr>
      <vt:lpstr>Amatic SC</vt:lpstr>
      <vt:lpstr>Roboto Medium</vt:lpstr>
      <vt:lpstr>Wingdings</vt:lpstr>
      <vt:lpstr>Hackathon Minitheme by Slidesgo</vt:lpstr>
      <vt:lpstr>Minitheme</vt:lpstr>
      <vt:lpstr>Contents of this template</vt:lpstr>
      <vt:lpstr>04</vt:lpstr>
      <vt:lpstr>Introduction</vt:lpstr>
      <vt:lpstr>Introduction</vt:lpstr>
      <vt:lpstr>Charity Hub</vt:lpstr>
      <vt:lpstr>Hackathon’s history</vt:lpstr>
      <vt:lpstr>Tech Stack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ExFreshers</dc:title>
  <dc:creator/>
  <cp:lastModifiedBy>Shaistha Syed</cp:lastModifiedBy>
  <cp:revision>2</cp:revision>
  <dcterms:created xsi:type="dcterms:W3CDTF">2024-12-04T21:15:26Z</dcterms:created>
  <dcterms:modified xsi:type="dcterms:W3CDTF">2024-12-04T21:16:06Z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3499C4A40DF24443A6FF4A328C158CAE_13</vt:lpwstr>
  </property>
  <property fmtid="{D5CDD505-2E9C-101B-9397-08002B2CF9AE}" pid="3" name="KSOProductBuildVer">
    <vt:lpwstr>1033-12.2.0.18911</vt:lpwstr>
  </property>
</Properties>
</file>