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66" d="100"/>
          <a:sy n="66" d="100"/>
        </p:scale>
        <p:origin x="644" y="12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9/20/2024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9/20/2024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9/20/2024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9/20/2024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2024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IDEA TITLE</a:t>
            </a: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-1" y="2064921"/>
            <a:ext cx="12191999" cy="24929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(Describe your Idea/Solution/Prototype)</a:t>
            </a:r>
            <a:endParaRPr lang="en-US" sz="32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u="sng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Detailed explanation of the proposed solution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 How it addresses the problem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Innovation and uniqueness of the solution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8158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Technologies to be used (e.g. programming languages, frameworks, hardware)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en-US" sz="2800" dirty="0">
                <a:latin typeface="Arial" pitchFamily="34" charset="0"/>
                <a:cs typeface="Arial" pitchFamily="34" charset="0"/>
              </a:rPr>
              <a:t>Methodology and process for implementation (Flow Charts/Images/ working prototype)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135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Celestial</a:t>
            </a:r>
            <a:endParaRPr lang="en-IN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41350BA-AF50-B798-86EF-41D25A546B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14" y="1395246"/>
            <a:ext cx="4247606" cy="4017054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953F888-61F2-D2E3-4406-EA3AA024275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89120" y="1387487"/>
            <a:ext cx="4348480" cy="407526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E40DEE86-ED55-C5D2-68F1-4B746565637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77798" y="1347869"/>
            <a:ext cx="3414202" cy="4064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8" name="Google Shape;93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803911" y="81376"/>
            <a:ext cx="2246575" cy="114907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7572</TotalTime>
  <Words>320</Words>
  <Application>Microsoft Office PowerPoint</Application>
  <PresentationFormat>Widescreen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2024</vt:lpstr>
      <vt:lpstr> IDEA TITLE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Syeda Shaistha Fathima</cp:lastModifiedBy>
  <cp:revision>147</cp:revision>
  <dcterms:created xsi:type="dcterms:W3CDTF">2013-12-12T18:46:50Z</dcterms:created>
  <dcterms:modified xsi:type="dcterms:W3CDTF">2024-09-20T06:29:18Z</dcterms:modified>
  <cp:category/>
</cp:coreProperties>
</file>