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0B35B-84FC-4BE2-BF0A-664CF216C406}" v="7" dt="2024-09-22T15:14:33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512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a Shaistha Fathima" userId="ff7b855bae08ede0" providerId="LiveId" clId="{7D90B35B-84FC-4BE2-BF0A-664CF216C406}"/>
    <pc:docChg chg="undo custSel modSld">
      <pc:chgData name="Syeda Shaistha Fathima" userId="ff7b855bae08ede0" providerId="LiveId" clId="{7D90B35B-84FC-4BE2-BF0A-664CF216C406}" dt="2024-09-22T15:20:32.594" v="232" actId="1076"/>
      <pc:docMkLst>
        <pc:docMk/>
      </pc:docMkLst>
      <pc:sldChg chg="modSp mod">
        <pc:chgData name="Syeda Shaistha Fathima" userId="ff7b855bae08ede0" providerId="LiveId" clId="{7D90B35B-84FC-4BE2-BF0A-664CF216C406}" dt="2024-09-22T15:18:12.340" v="226" actId="20577"/>
        <pc:sldMkLst>
          <pc:docMk/>
          <pc:sldMk cId="0" sldId="281"/>
        </pc:sldMkLst>
        <pc:spChg chg="mod">
          <ac:chgData name="Syeda Shaistha Fathima" userId="ff7b855bae08ede0" providerId="LiveId" clId="{7D90B35B-84FC-4BE2-BF0A-664CF216C406}" dt="2024-09-22T15:18:12.340" v="226" actId="20577"/>
          <ac:spMkLst>
            <pc:docMk/>
            <pc:sldMk cId="0" sldId="281"/>
            <ac:spMk id="10" creationId="{5DBCE864-823D-4A13-9607-5DA1F0ED5FB8}"/>
          </ac:spMkLst>
        </pc:spChg>
      </pc:sldChg>
      <pc:sldChg chg="addSp delSp modSp mod">
        <pc:chgData name="Syeda Shaistha Fathima" userId="ff7b855bae08ede0" providerId="LiveId" clId="{7D90B35B-84FC-4BE2-BF0A-664CF216C406}" dt="2024-09-22T15:20:32.594" v="232" actId="1076"/>
        <pc:sldMkLst>
          <pc:docMk/>
          <pc:sldMk cId="3753387913" sldId="293"/>
        </pc:sldMkLst>
        <pc:spChg chg="add del mod">
          <ac:chgData name="Syeda Shaistha Fathima" userId="ff7b855bae08ede0" providerId="LiveId" clId="{7D90B35B-84FC-4BE2-BF0A-664CF216C406}" dt="2024-09-22T15:10:48.803" v="82"/>
          <ac:spMkLst>
            <pc:docMk/>
            <pc:sldMk cId="3753387913" sldId="293"/>
            <ac:spMk id="11" creationId="{B30E7F2B-304D-5EDC-1B6A-8D8FF0EC691C}"/>
          </ac:spMkLst>
        </pc:spChg>
        <pc:spChg chg="mod">
          <ac:chgData name="Syeda Shaistha Fathima" userId="ff7b855bae08ede0" providerId="LiveId" clId="{7D90B35B-84FC-4BE2-BF0A-664CF216C406}" dt="2024-09-22T15:20:32.594" v="232" actId="1076"/>
          <ac:spMkLst>
            <pc:docMk/>
            <pc:sldMk cId="3753387913" sldId="293"/>
            <ac:spMk id="12" creationId="{5DBCE864-823D-4A13-9607-5DA1F0ED5FB8}"/>
          </ac:spMkLst>
        </pc:spChg>
        <pc:spChg chg="add mod">
          <ac:chgData name="Syeda Shaistha Fathima" userId="ff7b855bae08ede0" providerId="LiveId" clId="{7D90B35B-84FC-4BE2-BF0A-664CF216C406}" dt="2024-09-22T15:11:22.127" v="86" actId="1076"/>
          <ac:spMkLst>
            <pc:docMk/>
            <pc:sldMk cId="3753387913" sldId="293"/>
            <ac:spMk id="13" creationId="{AA83C892-C0FE-C582-353A-462868EA1302}"/>
          </ac:spMkLst>
        </pc:spChg>
        <pc:spChg chg="add mod">
          <ac:chgData name="Syeda Shaistha Fathima" userId="ff7b855bae08ede0" providerId="LiveId" clId="{7D90B35B-84FC-4BE2-BF0A-664CF216C406}" dt="2024-09-22T15:19:57.101" v="230" actId="1076"/>
          <ac:spMkLst>
            <pc:docMk/>
            <pc:sldMk cId="3753387913" sldId="293"/>
            <ac:spMk id="14" creationId="{2D970FA1-743E-37BF-710B-B2677720954E}"/>
          </ac:spMkLst>
        </pc:spChg>
        <pc:picChg chg="add mod">
          <ac:chgData name="Syeda Shaistha Fathima" userId="ff7b855bae08ede0" providerId="LiveId" clId="{7D90B35B-84FC-4BE2-BF0A-664CF216C406}" dt="2024-09-22T15:20:07.446" v="231" actId="1076"/>
          <ac:picMkLst>
            <pc:docMk/>
            <pc:sldMk cId="3753387913" sldId="293"/>
            <ac:picMk id="4" creationId="{C63A895C-C7D3-2116-BBDF-215E04EFE660}"/>
          </ac:picMkLst>
        </pc:picChg>
        <pc:picChg chg="mod">
          <ac:chgData name="Syeda Shaistha Fathima" userId="ff7b855bae08ede0" providerId="LiveId" clId="{7D90B35B-84FC-4BE2-BF0A-664CF216C406}" dt="2024-09-22T15:03:50.959" v="18" actId="1076"/>
          <ac:picMkLst>
            <pc:docMk/>
            <pc:sldMk cId="3753387913" sldId="293"/>
            <ac:picMk id="8" creationId="{00000000-0000-0000-0000-000000000000}"/>
          </ac:picMkLst>
        </pc:picChg>
        <pc:picChg chg="add mod">
          <ac:chgData name="Syeda Shaistha Fathima" userId="ff7b855bae08ede0" providerId="LiveId" clId="{7D90B35B-84FC-4BE2-BF0A-664CF216C406}" dt="2024-09-22T15:19:46.040" v="229" actId="1076"/>
          <ac:picMkLst>
            <pc:docMk/>
            <pc:sldMk cId="3753387913" sldId="293"/>
            <ac:picMk id="9" creationId="{1D8FB175-044B-43A3-976A-E4B1E9868195}"/>
          </ac:picMkLst>
        </pc:picChg>
      </pc:sldChg>
      <pc:sldChg chg="modSp mod">
        <pc:chgData name="Syeda Shaistha Fathima" userId="ff7b855bae08ede0" providerId="LiveId" clId="{7D90B35B-84FC-4BE2-BF0A-664CF216C406}" dt="2024-09-22T15:18:00.998" v="219" actId="20577"/>
        <pc:sldMkLst>
          <pc:docMk/>
          <pc:sldMk cId="2997144140" sldId="294"/>
        </pc:sldMkLst>
        <pc:spChg chg="mod">
          <ac:chgData name="Syeda Shaistha Fathima" userId="ff7b855bae08ede0" providerId="LiveId" clId="{7D90B35B-84FC-4BE2-BF0A-664CF216C406}" dt="2024-09-22T15:18:00.998" v="219" actId="20577"/>
          <ac:spMkLst>
            <pc:docMk/>
            <pc:sldMk cId="2997144140" sldId="294"/>
            <ac:spMk id="12" creationId="{5DBCE864-823D-4A13-9607-5DA1F0ED5F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–SIH 1601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– Student Innovation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 -  Toys and Games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 - 31940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– Team _ Celestials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“Growth Quest- Let’s learn together”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433384"/>
            <a:ext cx="12191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Celestials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WhatsApp Image 2024-09-22 at 12.57.07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513" y="1517253"/>
            <a:ext cx="1351887" cy="1248034"/>
          </a:xfrm>
          <a:prstGeom prst="ellipse">
            <a:avLst/>
          </a:prstGeom>
          <a:ln w="63500" cap="rnd"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9976905" y="2854409"/>
            <a:ext cx="2073581" cy="22159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1200" u="sng" dirty="0">
                <a:solidFill>
                  <a:schemeClr val="accent2">
                    <a:lumMod val="50000"/>
                  </a:schemeClr>
                </a:solidFill>
              </a:rPr>
              <a:t>innovative Educative toy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Enables learner to learn the difficult topics by enabling voice- recognition by a toy and it will create visual 3D stories on the topics.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Last in mind for long period of time.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Huge shift in method of studying in creative and innovative way.</a:t>
            </a:r>
          </a:p>
        </p:txBody>
      </p:sp>
      <p:pic>
        <p:nvPicPr>
          <p:cNvPr id="16" name="Picture 15" descr="WhatsApp Image 2024-09-22 at 4.34.17 PM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734" y="1059580"/>
            <a:ext cx="1223319" cy="1161537"/>
          </a:xfrm>
          <a:prstGeom prst="ellipse">
            <a:avLst/>
          </a:prstGeom>
          <a:ln w="63500" cap="rnd">
            <a:solidFill>
              <a:schemeClr val="bg1">
                <a:lumMod val="8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 descr="WhatsApp Image 2024-09-22 at 4.39.57 PM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4534" y="1143000"/>
            <a:ext cx="1221260" cy="1142046"/>
          </a:xfrm>
          <a:prstGeom prst="ellipse">
            <a:avLst/>
          </a:prstGeom>
          <a:ln w="63500" cap="rnd">
            <a:solidFill>
              <a:schemeClr val="bg2">
                <a:lumMod val="9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 descr="WhatsApp Image 2024-09-22 at 4.47.35 PM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5490" y="2285046"/>
            <a:ext cx="1380607" cy="1309816"/>
          </a:xfrm>
          <a:prstGeom prst="ellipse">
            <a:avLst/>
          </a:prstGeom>
          <a:ln w="63500" cap="rnd"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 descr="WhatsApp Image 2024-09-22 at 5.02.00 PM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4190" y="2594921"/>
            <a:ext cx="1346888" cy="1309816"/>
          </a:xfrm>
          <a:prstGeom prst="ellipse">
            <a:avLst/>
          </a:prstGeom>
          <a:ln w="63500" cap="rnd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 descr="WhatsApp Image 2024-09-22 at 5.00.24 PM.jpe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1078" y="3744097"/>
            <a:ext cx="1225252" cy="1222366"/>
          </a:xfrm>
          <a:prstGeom prst="ellipse">
            <a:avLst/>
          </a:prstGeom>
          <a:ln w="63500" cap="rnd">
            <a:solidFill>
              <a:schemeClr val="bg1">
                <a:lumMod val="9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 descr="WhatsApp Image 2024-09-22 at 5.00.25 PM (1).jpe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0302" y="4102442"/>
            <a:ext cx="1263742" cy="1322173"/>
          </a:xfrm>
          <a:prstGeom prst="ellipse">
            <a:avLst/>
          </a:prstGeom>
          <a:ln w="63500" cap="rnd"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 descr="WhatsApp Image 2024-09-22 at 5.00.24 PM (1).jpe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9694" y="3218936"/>
            <a:ext cx="1380607" cy="1363648"/>
          </a:xfrm>
          <a:prstGeom prst="ellipse">
            <a:avLst/>
          </a:prstGeom>
          <a:ln w="63500" cap="rnd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 descr="WhatsApp Image 2024-09-22 at 5.00.25 PM (2).jpe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9694" y="1999594"/>
            <a:ext cx="1223321" cy="1136821"/>
          </a:xfrm>
          <a:prstGeom prst="ellipse">
            <a:avLst/>
          </a:prstGeom>
          <a:ln w="63500" cap="rnd"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4" name="TextBox 23"/>
          <p:cNvSpPr txBox="1"/>
          <p:nvPr/>
        </p:nvSpPr>
        <p:spPr>
          <a:xfrm>
            <a:off x="6668788" y="1433384"/>
            <a:ext cx="330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</a:rPr>
              <a:t>AI featured face recognition </a:t>
            </a:r>
            <a:r>
              <a:rPr lang="en-IN" sz="1200" dirty="0"/>
              <a:t>to depict mood of a user and  to provide games to turn on their mood.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69253" y="2594921"/>
            <a:ext cx="253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</a:rPr>
              <a:t> Know your hobbies </a:t>
            </a:r>
            <a:r>
              <a:rPr lang="en-IN" sz="1200" dirty="0"/>
              <a:t>through </a:t>
            </a:r>
          </a:p>
          <a:p>
            <a:r>
              <a:rPr lang="en-IN" sz="1200" dirty="0"/>
              <a:t>Games and </a:t>
            </a:r>
            <a:r>
              <a:rPr lang="en-IN" sz="1200" dirty="0">
                <a:solidFill>
                  <a:srgbClr val="FF0000"/>
                </a:solidFill>
              </a:rPr>
              <a:t>connect</a:t>
            </a:r>
            <a:r>
              <a:rPr lang="en-IN" sz="1200" dirty="0"/>
              <a:t> with like minded people.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86097" y="3904737"/>
            <a:ext cx="239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</a:rPr>
              <a:t> Pitch your ideas </a:t>
            </a:r>
            <a:r>
              <a:rPr lang="en-IN" sz="1200" dirty="0"/>
              <a:t>through our app </a:t>
            </a:r>
          </a:p>
          <a:p>
            <a:r>
              <a:rPr lang="en-IN" sz="1200" dirty="0"/>
              <a:t>To become innovative and creative and get rewards.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9772" y="1091951"/>
            <a:ext cx="357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</a:rPr>
              <a:t>Create a story of our own and toys</a:t>
            </a:r>
            <a:r>
              <a:rPr lang="en-IN" sz="1200" dirty="0"/>
              <a:t> of your own</a:t>
            </a:r>
          </a:p>
          <a:p>
            <a:pPr>
              <a:buFont typeface="Arial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</a:rPr>
              <a:t>Stories  have no comparison</a:t>
            </a:r>
            <a:r>
              <a:rPr lang="en-IN" sz="1200" dirty="0"/>
              <a:t>(Rich , poor) and try to get rid of fear 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2998" y="3605597"/>
            <a:ext cx="2314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200" dirty="0">
                <a:solidFill>
                  <a:srgbClr val="FF0000"/>
                </a:solidFill>
              </a:rPr>
              <a:t>Giving practical tasks </a:t>
            </a:r>
            <a:r>
              <a:rPr lang="en-IN" sz="1200" dirty="0"/>
              <a:t>to make child to understand the values , relationships , emotions and Humanity.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83827" y="5424615"/>
            <a:ext cx="1980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200" dirty="0"/>
              <a:t> Games to understand the importance of </a:t>
            </a:r>
            <a:r>
              <a:rPr lang="en-IN" sz="1200" dirty="0">
                <a:solidFill>
                  <a:srgbClr val="FF0000"/>
                </a:solidFill>
              </a:rPr>
              <a:t>team management and time  management</a:t>
            </a:r>
          </a:p>
        </p:txBody>
      </p:sp>
      <p:pic>
        <p:nvPicPr>
          <p:cNvPr id="30" name="Picture 29" descr="WhatsApp Image 2024-09-22 at 5.41.15 PM.jpe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2200" y="5162394"/>
            <a:ext cx="1040378" cy="1038921"/>
          </a:xfrm>
          <a:prstGeom prst="ellipse">
            <a:avLst/>
          </a:prstGeom>
          <a:ln w="635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1" name="TextBox 30"/>
          <p:cNvSpPr txBox="1"/>
          <p:nvPr/>
        </p:nvSpPr>
        <p:spPr>
          <a:xfrm>
            <a:off x="9045146" y="5424615"/>
            <a:ext cx="300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200" dirty="0"/>
              <a:t> Games that will eradicate the unhealthy competition and  provide </a:t>
            </a:r>
            <a:r>
              <a:rPr lang="en-IN" sz="1200" dirty="0">
                <a:solidFill>
                  <a:srgbClr val="FF0000"/>
                </a:solidFill>
              </a:rPr>
              <a:t>competition for no competition.   </a:t>
            </a:r>
          </a:p>
        </p:txBody>
      </p:sp>
      <p:pic>
        <p:nvPicPr>
          <p:cNvPr id="34" name="Picture 33" descr="WhatsApp Image 2024-09-22 at 5.56.13 PM.jpe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47784" y="5070400"/>
            <a:ext cx="1112939" cy="1086674"/>
          </a:xfrm>
          <a:prstGeom prst="ellipse">
            <a:avLst/>
          </a:prstGeom>
          <a:ln w="63500" cap="rnd"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5" name="TextBox 34"/>
          <p:cNvSpPr txBox="1"/>
          <p:nvPr/>
        </p:nvSpPr>
        <p:spPr>
          <a:xfrm>
            <a:off x="4284190" y="2285046"/>
            <a:ext cx="1346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2">
                    <a:lumMod val="75000"/>
                  </a:schemeClr>
                </a:solidFill>
              </a:rPr>
              <a:t>    Growth – quest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-27359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02925" y="185007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Celestials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15872-4959-35CD-E140-49F070656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73" y="1145015"/>
            <a:ext cx="3867736" cy="51243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3A895C-C7D3-2116-BBDF-215E04EFE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132" y="1115641"/>
            <a:ext cx="3867736" cy="3413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8FB175-044B-43A3-976A-E4B1E9868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7508" y="1121716"/>
            <a:ext cx="3985242" cy="33935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83C892-C0FE-C582-353A-462868EA1302}"/>
              </a:ext>
            </a:extLst>
          </p:cNvPr>
          <p:cNvSpPr txBox="1"/>
          <p:nvPr/>
        </p:nvSpPr>
        <p:spPr>
          <a:xfrm>
            <a:off x="4188364" y="4466868"/>
            <a:ext cx="44307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Why our toy?</a:t>
            </a:r>
          </a:p>
          <a:p>
            <a:pPr marL="228600" indent="-228600">
              <a:buAutoNum type="arabicPeriod"/>
            </a:pPr>
            <a:r>
              <a:rPr lang="en-US" sz="1000" b="1" dirty="0"/>
              <a:t>Cultural Education: </a:t>
            </a:r>
            <a:r>
              <a:rPr lang="en-US" sz="1000" dirty="0"/>
              <a:t>Interactive learning experiences teaching diverse cultures, traditions, and values.</a:t>
            </a:r>
          </a:p>
          <a:p>
            <a:pPr marL="228600" indent="-228600">
              <a:buAutoNum type="arabicPeriod"/>
            </a:pPr>
            <a:r>
              <a:rPr lang="en-US" sz="1000" b="1" dirty="0"/>
              <a:t> Immersive Play: </a:t>
            </a:r>
            <a:r>
              <a:rPr lang="en-US" sz="1000" dirty="0"/>
              <a:t>Engaging VR/AR games, puzzles, and activities promoting social-emotional learning and cognitive development.</a:t>
            </a:r>
          </a:p>
          <a:p>
            <a:pPr marL="228600" indent="-228600">
              <a:buAutoNum type="arabicPeriod"/>
            </a:pPr>
            <a:r>
              <a:rPr lang="en-US" sz="1000" b="1" dirty="0"/>
              <a:t> Personalized Learning: </a:t>
            </a:r>
            <a:r>
              <a:rPr lang="en-US" sz="1000" dirty="0"/>
              <a:t>AI-driven content recommendations adapting to individual learning styles, pace, and interests.</a:t>
            </a:r>
          </a:p>
          <a:p>
            <a:pPr marL="228600" indent="-228600">
              <a:buAutoNum type="arabicPeriod"/>
            </a:pPr>
            <a:r>
              <a:rPr lang="en-US" sz="1000" b="1" dirty="0"/>
              <a:t> Interactive Storytelling: </a:t>
            </a:r>
            <a:r>
              <a:rPr lang="en-US" sz="1000" dirty="0"/>
              <a:t>Immersive narratives exploring global cultures, histories, and perspectives.</a:t>
            </a:r>
          </a:p>
          <a:p>
            <a:pPr marL="228600" indent="-228600">
              <a:buAutoNum type="arabicPeriod"/>
            </a:pPr>
            <a:r>
              <a:rPr lang="en-US" sz="1000" b="1" dirty="0"/>
              <a:t>Holistic Development</a:t>
            </a:r>
            <a:r>
              <a:rPr lang="en-US" sz="1000" dirty="0"/>
              <a:t>: Integrated framework fostering empathy, creativity, critical thinking, and global citizenship.</a:t>
            </a:r>
            <a:endParaRPr lang="en-IN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70FA1-743E-37BF-710B-B2677720954E}"/>
              </a:ext>
            </a:extLst>
          </p:cNvPr>
          <p:cNvSpPr txBox="1"/>
          <p:nvPr/>
        </p:nvSpPr>
        <p:spPr>
          <a:xfrm>
            <a:off x="8494776" y="4535129"/>
            <a:ext cx="33674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How our toy is different from others?</a:t>
            </a:r>
          </a:p>
          <a:p>
            <a:pPr marL="228600" indent="-228600">
              <a:buAutoNum type="arabicPeriod"/>
            </a:pPr>
            <a:r>
              <a:rPr lang="en-IN" sz="1000" dirty="0"/>
              <a:t>Personalized learning paths</a:t>
            </a:r>
          </a:p>
          <a:p>
            <a:pPr marL="228600" indent="-228600">
              <a:buAutoNum type="arabicPeriod"/>
            </a:pPr>
            <a:r>
              <a:rPr lang="en-IN" sz="1000" dirty="0"/>
              <a:t> AI-powered cultural content</a:t>
            </a:r>
          </a:p>
          <a:p>
            <a:pPr marL="228600" indent="-228600">
              <a:buAutoNum type="arabicPeriod"/>
            </a:pPr>
            <a:r>
              <a:rPr lang="en-IN" sz="1000" dirty="0"/>
              <a:t> Interactive storytelling</a:t>
            </a:r>
          </a:p>
          <a:p>
            <a:pPr marL="228600" indent="-228600">
              <a:buAutoNum type="arabicPeriod"/>
            </a:pPr>
            <a:r>
              <a:rPr lang="en-IN" sz="1000" dirty="0"/>
              <a:t> Immersive VR/AR experiences</a:t>
            </a:r>
          </a:p>
          <a:p>
            <a:pPr marL="228600" indent="-228600">
              <a:buAutoNum type="arabicPeriod"/>
            </a:pPr>
            <a:r>
              <a:rPr lang="en-IN" sz="1000" dirty="0"/>
              <a:t> Social-emotional learning</a:t>
            </a:r>
          </a:p>
          <a:p>
            <a:pPr marL="228600" indent="-228600">
              <a:buAutoNum type="arabicPeriod"/>
            </a:pPr>
            <a:r>
              <a:rPr lang="en-IN" sz="1000" dirty="0"/>
              <a:t> Real-world applications</a:t>
            </a:r>
          </a:p>
          <a:p>
            <a:pPr marL="228600" indent="-228600">
              <a:buAutoNum type="arabicPeriod"/>
            </a:pPr>
            <a:r>
              <a:rPr lang="en-IN" sz="1000" dirty="0"/>
              <a:t> Collaborative gameplay</a:t>
            </a:r>
          </a:p>
          <a:p>
            <a:pPr marL="228600" indent="-228600">
              <a:buAutoNum type="arabicPeriod"/>
            </a:pPr>
            <a:r>
              <a:rPr lang="en-IN" sz="1000" dirty="0"/>
              <a:t> Adaptive difficulty</a:t>
            </a:r>
          </a:p>
          <a:p>
            <a:pPr marL="228600" indent="-228600">
              <a:buAutoNum type="arabicPeriod"/>
            </a:pPr>
            <a:r>
              <a:rPr lang="en-IN" sz="1000" dirty="0"/>
              <a:t> Offline accessibility</a:t>
            </a:r>
          </a:p>
          <a:p>
            <a:pPr marL="228600" indent="-228600">
              <a:buAutoNum type="arabicPeriod"/>
            </a:pPr>
            <a:r>
              <a:rPr lang="en-IN" sz="1000" dirty="0"/>
              <a:t> Integrated educational framework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Celestials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489AE-82C0-753F-5BDD-B84195541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22" y="1230451"/>
            <a:ext cx="3810428" cy="4953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5420A5-029A-173C-8C31-EA07CD064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1193484"/>
            <a:ext cx="4162671" cy="4953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685AFE-EBF4-4A25-0C43-25BF0665D62C}"/>
              </a:ext>
            </a:extLst>
          </p:cNvPr>
          <p:cNvSpPr txBox="1"/>
          <p:nvPr/>
        </p:nvSpPr>
        <p:spPr>
          <a:xfrm>
            <a:off x="9043416" y="1191014"/>
            <a:ext cx="27706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Impact and Benefits Overview</a:t>
            </a:r>
          </a:p>
          <a:p>
            <a:pPr marL="228600" indent="-228600">
              <a:buAutoNum type="arabicPeriod"/>
            </a:pPr>
            <a:r>
              <a:rPr lang="en-US" sz="1200" dirty="0"/>
              <a:t>Enhanced learning experiences through interactive engagement and personalized learning.</a:t>
            </a:r>
          </a:p>
          <a:p>
            <a:pPr marL="228600" indent="-228600">
              <a:buAutoNum type="arabicPeriod"/>
            </a:pPr>
            <a:r>
              <a:rPr lang="en-US" sz="1200" dirty="0"/>
              <a:t> Improved cognitive development, social skills, and emotional intelligence.</a:t>
            </a:r>
          </a:p>
          <a:p>
            <a:pPr marL="228600" indent="-228600">
              <a:buAutoNum type="arabicPeriod"/>
            </a:pPr>
            <a:r>
              <a:rPr lang="en-US" sz="1200" dirty="0"/>
              <a:t> Increased accessibility and inclusivity for underserved communities.</a:t>
            </a:r>
          </a:p>
          <a:p>
            <a:pPr marL="228600" indent="-228600">
              <a:buAutoNum type="arabicPeriod"/>
            </a:pPr>
            <a:r>
              <a:rPr lang="en-US" sz="1200" dirty="0"/>
              <a:t> Promotes healthy habits, creativity, and problem-solving skills.</a:t>
            </a:r>
          </a:p>
          <a:p>
            <a:pPr marL="228600" indent="-228600">
              <a:buAutoNum type="arabicPeriod"/>
            </a:pPr>
            <a:r>
              <a:rPr lang="en-US" sz="1200" dirty="0"/>
              <a:t> Fosters global citizenship, cultural awareness, and empathy.</a:t>
            </a:r>
          </a:p>
          <a:p>
            <a:pPr marL="228600" indent="-228600">
              <a:buAutoNum type="arabicPeriod"/>
            </a:pPr>
            <a:r>
              <a:rPr lang="en-US" sz="1200" dirty="0"/>
              <a:t> Develops critical thinking, language skills, and lifelong learning.</a:t>
            </a:r>
          </a:p>
          <a:p>
            <a:pPr marL="228600" indent="-228600">
              <a:buAutoNum type="arabicPeriod"/>
            </a:pPr>
            <a:r>
              <a:rPr lang="en-US" sz="1200" dirty="0"/>
              <a:t> Supports economic growth through cultural tourism, export, and innovation.</a:t>
            </a:r>
          </a:p>
          <a:p>
            <a:pPr marL="228600" indent="-228600">
              <a:buAutoNum type="arabicPeriod"/>
            </a:pPr>
            <a:r>
              <a:rPr lang="en-US" sz="1200" dirty="0"/>
              <a:t> Encourages social responsibility, activism, and human rights.</a:t>
            </a:r>
          </a:p>
          <a:p>
            <a:pPr marL="228600" indent="-228600">
              <a:buAutoNum type="arabicPeriod"/>
            </a:pPr>
            <a:r>
              <a:rPr lang="en-US" sz="1200" dirty="0"/>
              <a:t> Breaks down cultural and social barriers, promoting peace and cooperation.</a:t>
            </a:r>
          </a:p>
          <a:p>
            <a:pPr marL="228600" indent="-228600">
              <a:buAutoNum type="arabicPeriod"/>
            </a:pPr>
            <a:r>
              <a:rPr lang="en-US" sz="1200" dirty="0"/>
              <a:t> Yields long-term benefits, including increased GDP, productivity, and sustainable development.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7850</TotalTime>
  <Words>709</Words>
  <Application>Microsoft Office PowerPoint</Application>
  <PresentationFormat>Widescreen</PresentationFormat>
  <Paragraphs>94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“Growth Quest- Let’s learn together”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Syeda Shaistha Fathima</cp:lastModifiedBy>
  <cp:revision>163</cp:revision>
  <dcterms:created xsi:type="dcterms:W3CDTF">2013-12-12T18:46:50Z</dcterms:created>
  <dcterms:modified xsi:type="dcterms:W3CDTF">2024-09-22T15:20:43Z</dcterms:modified>
</cp:coreProperties>
</file>