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EC6BB1-5AF1-485C-8137-2077C9D91C33}" v="3" dt="2024-09-06T02:29:52.2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-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yeda Shaistha Fathima" userId="ff7b855bae08ede0" providerId="LiveId" clId="{A8EC6BB1-5AF1-485C-8137-2077C9D91C33}"/>
    <pc:docChg chg="custSel modSld">
      <pc:chgData name="Syeda Shaistha Fathima" userId="ff7b855bae08ede0" providerId="LiveId" clId="{A8EC6BB1-5AF1-485C-8137-2077C9D91C33}" dt="2024-09-06T02:49:06.664" v="506" actId="1076"/>
      <pc:docMkLst>
        <pc:docMk/>
      </pc:docMkLst>
      <pc:sldChg chg="addSp delSp modSp mod">
        <pc:chgData name="Syeda Shaistha Fathima" userId="ff7b855bae08ede0" providerId="LiveId" clId="{A8EC6BB1-5AF1-485C-8137-2077C9D91C33}" dt="2024-09-06T02:49:06.664" v="506" actId="1076"/>
        <pc:sldMkLst>
          <pc:docMk/>
          <pc:sldMk cId="22007331" sldId="256"/>
        </pc:sldMkLst>
        <pc:spChg chg="add del mod">
          <ac:chgData name="Syeda Shaistha Fathima" userId="ff7b855bae08ede0" providerId="LiveId" clId="{A8EC6BB1-5AF1-485C-8137-2077C9D91C33}" dt="2024-09-06T02:29:31.053" v="11"/>
          <ac:spMkLst>
            <pc:docMk/>
            <pc:sldMk cId="22007331" sldId="256"/>
            <ac:spMk id="28" creationId="{DAEFD084-EAC9-AF92-F912-680952076FCF}"/>
          </ac:spMkLst>
        </pc:spChg>
        <pc:spChg chg="add mod">
          <ac:chgData name="Syeda Shaistha Fathima" userId="ff7b855bae08ede0" providerId="LiveId" clId="{A8EC6BB1-5AF1-485C-8137-2077C9D91C33}" dt="2024-09-06T02:44:57.103" v="480" actId="113"/>
          <ac:spMkLst>
            <pc:docMk/>
            <pc:sldMk cId="22007331" sldId="256"/>
            <ac:spMk id="30" creationId="{D1FB4D33-7DDC-16F9-B9B5-A44C095CFDDB}"/>
          </ac:spMkLst>
        </pc:spChg>
        <pc:spChg chg="add mod">
          <ac:chgData name="Syeda Shaistha Fathima" userId="ff7b855bae08ede0" providerId="LiveId" clId="{A8EC6BB1-5AF1-485C-8137-2077C9D91C33}" dt="2024-09-06T02:47:13.473" v="493" actId="1076"/>
          <ac:spMkLst>
            <pc:docMk/>
            <pc:sldMk cId="22007331" sldId="256"/>
            <ac:spMk id="31" creationId="{6CBD9860-F6C0-367D-7317-3C1031163A39}"/>
          </ac:spMkLst>
        </pc:spChg>
        <pc:spChg chg="add mod">
          <ac:chgData name="Syeda Shaistha Fathima" userId="ff7b855bae08ede0" providerId="LiveId" clId="{A8EC6BB1-5AF1-485C-8137-2077C9D91C33}" dt="2024-09-06T02:49:06.664" v="506" actId="1076"/>
          <ac:spMkLst>
            <pc:docMk/>
            <pc:sldMk cId="22007331" sldId="256"/>
            <ac:spMk id="32" creationId="{08C87B07-5000-B226-9C21-FEEF479A5DC0}"/>
          </ac:spMkLst>
        </pc:spChg>
        <pc:picChg chg="del mod">
          <ac:chgData name="Syeda Shaistha Fathima" userId="ff7b855bae08ede0" providerId="LiveId" clId="{A8EC6BB1-5AF1-485C-8137-2077C9D91C33}" dt="2024-09-06T02:48:37.440" v="499" actId="478"/>
          <ac:picMkLst>
            <pc:docMk/>
            <pc:sldMk cId="22007331" sldId="256"/>
            <ac:picMk id="13" creationId="{61164ADB-0325-F490-B5FB-15443744ADED}"/>
          </ac:picMkLst>
        </pc:picChg>
        <pc:picChg chg="add del mod">
          <ac:chgData name="Syeda Shaistha Fathima" userId="ff7b855bae08ede0" providerId="LiveId" clId="{A8EC6BB1-5AF1-485C-8137-2077C9D91C33}" dt="2024-09-06T02:45:54.579" v="485" actId="478"/>
          <ac:picMkLst>
            <pc:docMk/>
            <pc:sldMk cId="22007331" sldId="256"/>
            <ac:picMk id="27" creationId="{08AF3310-514C-7C6D-96EA-02B86165E743}"/>
          </ac:picMkLst>
        </pc:picChg>
        <pc:cxnChg chg="add del">
          <ac:chgData name="Syeda Shaistha Fathima" userId="ff7b855bae08ede0" providerId="LiveId" clId="{A8EC6BB1-5AF1-485C-8137-2077C9D91C33}" dt="2024-09-06T02:12:35.784" v="1" actId="478"/>
          <ac:cxnSpMkLst>
            <pc:docMk/>
            <pc:sldMk cId="22007331" sldId="256"/>
            <ac:cxnSpMk id="20" creationId="{EE451101-FF2F-6673-3DFD-19F63D701576}"/>
          </ac:cxnSpMkLst>
        </pc:cxnChg>
        <pc:cxnChg chg="add mod">
          <ac:chgData name="Syeda Shaistha Fathima" userId="ff7b855bae08ede0" providerId="LiveId" clId="{A8EC6BB1-5AF1-485C-8137-2077C9D91C33}" dt="2024-09-06T02:13:10.738" v="3" actId="14100"/>
          <ac:cxnSpMkLst>
            <pc:docMk/>
            <pc:sldMk cId="22007331" sldId="256"/>
            <ac:cxnSpMk id="22" creationId="{10453C74-B4B7-1A88-41D1-E56E44759C1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481B3-A80C-A6A3-440E-B4A9FCE45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9F924D-6BE9-D65B-E719-6CD3477DB2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DE07D-2D3A-EFEC-C60F-504B43985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DE33-D568-4AC9-A73F-2C59079B0380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A5FBD6-3B2A-3D9D-E703-26B2EB1E4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F95703-E49C-79B3-C568-30E38AF12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41B0E-783A-4A15-84EF-467E7FD4E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9307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C4D55F-10A1-4D59-8CCB-F59ED6139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36B66F-24A0-084B-7A32-A355AFE3C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4CA87-CDDA-4C89-1F3F-24DE23F30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DE33-D568-4AC9-A73F-2C59079B0380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A51971-D5B8-A4D5-9549-E62CBFAB0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9BC40-4C10-D015-6AF8-AE0519C1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41B0E-783A-4A15-84EF-467E7FD4E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6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C803A4-D694-B05F-21DF-CEDA01FE6D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F3F7F8-D1A4-27DF-7B1E-2AA41DEC6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5F6727-799B-BDDF-E78F-9A253C971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DE33-D568-4AC9-A73F-2C59079B0380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EEDDE-2857-8668-BB51-463715A08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58682-6823-CE58-E294-40A013F6C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41B0E-783A-4A15-84EF-467E7FD4E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430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96938-1BB0-0A84-A9EB-3AC70F1C9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DA94C-ED18-5C47-FFF7-884A2DA1C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0B605-4E5C-0CF2-F41E-9D2B805B4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DE33-D568-4AC9-A73F-2C59079B0380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D7B83-FD9A-198E-9F4C-37F193F69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F1044-923C-26D4-5F4B-69450899D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41B0E-783A-4A15-84EF-467E7FD4E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354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F86EA-3A23-960C-FC3E-57273CAA2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C87FFD-64A1-1630-4059-DABE5DE0B5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1931C-AFE0-D921-B76C-4C5F7E560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DE33-D568-4AC9-A73F-2C59079B0380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EEAFF-E871-9449-A97B-74439B6B6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B37BF-C597-D8CE-9A3F-5C73DC53F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41B0E-783A-4A15-84EF-467E7FD4E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0933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2F921-3FDD-47DB-0867-CD2A7AF8D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6AAAE-5500-719E-F733-B95CF7B306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1D5A7B-357C-38D3-E19E-FBC56FA553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742689-A522-5E32-1FF4-53B9B2EE1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DE33-D568-4AC9-A73F-2C59079B0380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B14E2-FEAC-1D4F-B22A-0E1B7AB45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CEB1C-826D-EF0D-E13D-24CE48D52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41B0E-783A-4A15-84EF-467E7FD4E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5294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EEFBD-2FBE-F0BB-FDB3-F552B2AEF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CA1D0-F45A-190B-4768-50B4508D7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D3462-2453-25C0-915C-2B966DEF9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57B245-2A11-E828-810C-FEA26DFBEC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C5FBE0-69B2-CE84-5233-03B6CDEBE9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BD34FA-1A04-D6A7-97CF-1D2307ED1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DE33-D568-4AC9-A73F-2C59079B0380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114C16-588D-ECF0-3A9B-8F8C999A0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F1EC1B-D220-2C95-4ABC-FD32DCCD9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41B0E-783A-4A15-84EF-467E7FD4E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596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BFB1A-3E01-FCB5-DEC7-A89353F9E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30C269-D5DE-4870-F023-48CBA3F16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DE33-D568-4AC9-A73F-2C59079B0380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13B7A7-9AFC-509A-2AD4-FB156536F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7442F3-4A7A-CD0B-B28D-1BF98CD52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41B0E-783A-4A15-84EF-467E7FD4E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174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260AAB-6318-2FC6-CAF9-76423EF01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DE33-D568-4AC9-A73F-2C59079B0380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E47023-BCAE-B680-41C6-1AE2D9E99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A62F6-AC15-6E2C-D0E8-44CF9E7F8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41B0E-783A-4A15-84EF-467E7FD4E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5673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46195-93E7-2D57-256C-4BE7165E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1A385-3609-07F8-FFD5-16CA5E671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035CF-6B6F-4649-059A-B30F2943EF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50F01-A873-8FA9-C945-F75FC80E6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DE33-D568-4AC9-A73F-2C59079B0380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C57B1-E65A-26B5-1F1F-5BEFBA2FB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10E116-9B97-B8A7-2285-496F030A5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41B0E-783A-4A15-84EF-467E7FD4E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267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79733-A191-EC4F-A6A4-C2757B5CA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EE4F0D-8FDA-986E-81C3-3039473AE2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111C50-D428-862F-0F98-6D69A9FEF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2E396-0A9F-784F-A9F3-8ED2F90FE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CDE33-D568-4AC9-A73F-2C59079B0380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A35B79-FBE1-86B7-D928-9A42B99B6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F565E-EAF0-5E6A-8471-B03A489C2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41B0E-783A-4A15-84EF-467E7FD4E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7968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12D83D-9699-A310-20B2-A295C2CE4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87282-EEFA-F890-2E64-66AA5EA82A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51C44-0568-5114-47F4-C29918AF13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7CDE33-D568-4AC9-A73F-2C59079B0380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8E6D2-DDA2-E706-1739-6E5A24E84A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6B093-1E46-6C54-B9FD-A9D2978B3C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141B0E-783A-4A15-84EF-467E7FD4E6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388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049E68D-6BAB-C301-E90C-D1AB364334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53" y="163677"/>
            <a:ext cx="1258214" cy="113568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A9B7716-3878-88B2-5540-E58D14E68F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4896" y="18287"/>
            <a:ext cx="2404872" cy="164485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CA09D45-7A06-3553-ED6D-59BE0FCF0892}"/>
              </a:ext>
            </a:extLst>
          </p:cNvPr>
          <p:cNvSpPr txBox="1"/>
          <p:nvPr/>
        </p:nvSpPr>
        <p:spPr>
          <a:xfrm>
            <a:off x="9600781" y="1450611"/>
            <a:ext cx="214655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Inputs: Offer seeds, fertilizers, and equipment.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 Demand: Monitor and forecast demand for their products.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Bulk Messaging: Communicate offers and updates to farmers.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59C93A-35AC-09C3-BE7C-55B15C26173C}"/>
              </a:ext>
            </a:extLst>
          </p:cNvPr>
          <p:cNvSpPr txBox="1"/>
          <p:nvPr/>
        </p:nvSpPr>
        <p:spPr>
          <a:xfrm>
            <a:off x="0" y="1355311"/>
            <a:ext cx="233644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Farmer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Registration: Input personal and farm details.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Data Entry: Update crop status, yield, and issues.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Trends: Access pricing and demand data.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 Management: Track and manage harvested produce.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Rural Development: Engage in local projects and programs.</a:t>
            </a: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875CFC-0632-6038-6516-5EA2024B913E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1375867" y="840713"/>
            <a:ext cx="80790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45DEA21-7A03-E669-C195-CE30D9A8A803}"/>
              </a:ext>
            </a:extLst>
          </p:cNvPr>
          <p:cNvCxnSpPr>
            <a:cxnSpLocks/>
          </p:cNvCxnSpPr>
          <p:nvPr/>
        </p:nvCxnSpPr>
        <p:spPr>
          <a:xfrm>
            <a:off x="4127411" y="870411"/>
            <a:ext cx="0" cy="792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585A2BC1-A6F4-8B81-511E-896FC066DB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470" y="1663139"/>
            <a:ext cx="1880615" cy="143560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61E8DB5-5317-C475-1075-707D9D45E839}"/>
              </a:ext>
            </a:extLst>
          </p:cNvPr>
          <p:cNvSpPr txBox="1"/>
          <p:nvPr/>
        </p:nvSpPr>
        <p:spPr>
          <a:xfrm>
            <a:off x="5269004" y="1299362"/>
            <a:ext cx="3179826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(Central Hub):</a:t>
            </a: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Pricing: Display current prices and trends.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Weather Updates: Provide forecasts and alerts.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Farming Advice: Offer guidance based on data.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 Tracking: Manage stock and distribution.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Channels: Facilitate interactions among stakeholders.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Rural Development Resources: Access job opportunities, training, and infrastructure updates.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DF36F6E-7B13-B9A8-E4CE-EB1166ECC991}"/>
              </a:ext>
            </a:extLst>
          </p:cNvPr>
          <p:cNvCxnSpPr>
            <a:stCxn id="29" idx="2"/>
          </p:cNvCxnSpPr>
          <p:nvPr/>
        </p:nvCxnSpPr>
        <p:spPr>
          <a:xfrm>
            <a:off x="4392778" y="3098747"/>
            <a:ext cx="14630" cy="8971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DACC242-D30A-7DF8-348C-227C9C15C514}"/>
              </a:ext>
            </a:extLst>
          </p:cNvPr>
          <p:cNvCxnSpPr/>
          <p:nvPr/>
        </p:nvCxnSpPr>
        <p:spPr>
          <a:xfrm flipH="1">
            <a:off x="1761134" y="3995928"/>
            <a:ext cx="26462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1DA77C3-5E0C-59BF-4B97-FF9A9798B076}"/>
              </a:ext>
            </a:extLst>
          </p:cNvPr>
          <p:cNvSpPr txBox="1"/>
          <p:nvPr/>
        </p:nvSpPr>
        <p:spPr>
          <a:xfrm>
            <a:off x="1" y="4560816"/>
            <a:ext cx="4242816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 Technology:</a:t>
            </a:r>
          </a:p>
          <a:p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1)Precise </a:t>
            </a:r>
            <a:r>
              <a:rPr lang="en-I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Agriculture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:Optimise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your Crop yields-input data and get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persanalized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Recomondation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Drone Scouting-upload images of your drone and get insights.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Hydroponics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Calculator:Calculate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your perfect nutrient mix for your crop.</a:t>
            </a:r>
          </a:p>
          <a:p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2)Farm-to-table </a:t>
            </a:r>
            <a:r>
              <a:rPr lang="en-I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logistics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:Route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Optimization:Enter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your delivery routes and get optimized Schedule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Supply Chain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Management:Track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your produce from farm to table</a:t>
            </a:r>
          </a:p>
          <a:p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3)Farmers Data </a:t>
            </a:r>
            <a:r>
              <a:rPr lang="en-I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Platform: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Track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farm performance and get insights</a:t>
            </a:r>
          </a:p>
          <a:p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0453C74-B4B7-1A88-41D1-E56E44759C1B}"/>
              </a:ext>
            </a:extLst>
          </p:cNvPr>
          <p:cNvCxnSpPr>
            <a:cxnSpLocks/>
          </p:cNvCxnSpPr>
          <p:nvPr/>
        </p:nvCxnSpPr>
        <p:spPr>
          <a:xfrm>
            <a:off x="4392778" y="3995928"/>
            <a:ext cx="50621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1FB4D33-7DDC-16F9-B9B5-A44C095CFDDB}"/>
              </a:ext>
            </a:extLst>
          </p:cNvPr>
          <p:cNvSpPr txBox="1"/>
          <p:nvPr/>
        </p:nvSpPr>
        <p:spPr>
          <a:xfrm>
            <a:off x="8645120" y="4393219"/>
            <a:ext cx="341459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Rural Development</a:t>
            </a:r>
            <a:r>
              <a:rPr lang="en-IN" dirty="0"/>
              <a:t>:</a:t>
            </a:r>
          </a:p>
          <a:p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I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Agri-Contributions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:Showcase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agricultural practices contributing to rural development</a:t>
            </a:r>
          </a:p>
          <a:p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2)Farmer </a:t>
            </a:r>
            <a:r>
              <a:rPr lang="en-I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Empowerment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:Resource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Training for Farmers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-Mentorships Programs</a:t>
            </a:r>
          </a:p>
          <a:p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3)Govt Scheme and </a:t>
            </a:r>
            <a:r>
              <a:rPr lang="en-I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intiatives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:Informal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Portal for govt scheme and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intiatives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  <a:r>
              <a:rPr lang="en-IN" sz="1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Communit</a:t>
            </a:r>
            <a:r>
              <a:rPr lang="en-I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Engagement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-Forum for Rural Communities</a:t>
            </a:r>
          </a:p>
          <a:p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-Crowdfund platform for rural </a:t>
            </a:r>
            <a:r>
              <a:rPr lang="en-I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infastructure</a:t>
            </a:r>
            <a:r>
              <a:rPr lang="en-I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development 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CBD9860-F6C0-367D-7317-3C1031163A39}"/>
              </a:ext>
            </a:extLst>
          </p:cNvPr>
          <p:cNvSpPr/>
          <p:nvPr/>
        </p:nvSpPr>
        <p:spPr>
          <a:xfrm>
            <a:off x="9590422" y="3273552"/>
            <a:ext cx="1599591" cy="1179043"/>
          </a:xfrm>
          <a:prstGeom prst="ellipse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8C87B07-5000-B226-9C21-FEEF479A5DC0}"/>
              </a:ext>
            </a:extLst>
          </p:cNvPr>
          <p:cNvSpPr/>
          <p:nvPr/>
        </p:nvSpPr>
        <p:spPr>
          <a:xfrm>
            <a:off x="287948" y="3455182"/>
            <a:ext cx="1379527" cy="1081492"/>
          </a:xfrm>
          <a:prstGeom prst="ellipse">
            <a:avLst/>
          </a:prstGeom>
          <a:blipFill dpi="0"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7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281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Shafiqha Khanum</dc:creator>
  <cp:lastModifiedBy>Syeda Shaistha Fathima</cp:lastModifiedBy>
  <cp:revision>2</cp:revision>
  <dcterms:created xsi:type="dcterms:W3CDTF">2024-09-05T17:33:48Z</dcterms:created>
  <dcterms:modified xsi:type="dcterms:W3CDTF">2024-09-06T02:49:06Z</dcterms:modified>
</cp:coreProperties>
</file>