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2" r:id="rId1"/>
  </p:sldMasterIdLst>
  <p:sldIdLst>
    <p:sldId id="271" r:id="rId2"/>
    <p:sldId id="256" r:id="rId3"/>
    <p:sldId id="257" r:id="rId4"/>
    <p:sldId id="269" r:id="rId5"/>
    <p:sldId id="270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B119397-1960-4972-9AC0-88B802B3DA36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10B8728-880E-41EE-8F31-5CE1DF7E86D5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500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19397-1960-4972-9AC0-88B802B3DA36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8728-880E-41EE-8F31-5CE1DF7E86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234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19397-1960-4972-9AC0-88B802B3DA36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8728-880E-41EE-8F31-5CE1DF7E86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553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19397-1960-4972-9AC0-88B802B3DA36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8728-880E-41EE-8F31-5CE1DF7E86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406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19397-1960-4972-9AC0-88B802B3DA36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8728-880E-41EE-8F31-5CE1DF7E86D5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109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19397-1960-4972-9AC0-88B802B3DA36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8728-880E-41EE-8F31-5CE1DF7E86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32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19397-1960-4972-9AC0-88B802B3DA36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8728-880E-41EE-8F31-5CE1DF7E86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943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19397-1960-4972-9AC0-88B802B3DA36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8728-880E-41EE-8F31-5CE1DF7E86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560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19397-1960-4972-9AC0-88B802B3DA36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8728-880E-41EE-8F31-5CE1DF7E86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497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19397-1960-4972-9AC0-88B802B3DA36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8728-880E-41EE-8F31-5CE1DF7E86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923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19397-1960-4972-9AC0-88B802B3DA36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8728-880E-41EE-8F31-5CE1DF7E86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313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AB119397-1960-4972-9AC0-88B802B3DA36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10B8728-880E-41EE-8F31-5CE1DF7E86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618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7DF86-F0A8-1980-9FE9-5662B2AD7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16243"/>
          </a:xfrm>
        </p:spPr>
        <p:txBody>
          <a:bodyPr/>
          <a:lstStyle/>
          <a:p>
            <a:r>
              <a:rPr lang="en-US" dirty="0"/>
              <a:t>                      </a:t>
            </a:r>
            <a:r>
              <a:rPr lang="en-US" sz="8000" dirty="0">
                <a:latin typeface="Bauhaus 93" panose="04030905020B02020C02" pitchFamily="82" charset="0"/>
              </a:rPr>
              <a:t>Pizza project</a:t>
            </a:r>
            <a:endParaRPr lang="en-IN" sz="8000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909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61FC911-4B8B-2695-271E-B0E0C79CA8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983" y="1268543"/>
            <a:ext cx="9160034" cy="432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895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50C9BB8-11D7-E126-354E-834415085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448" y="1245681"/>
            <a:ext cx="8817104" cy="436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780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31FDC10-6B81-4CD2-A8C9-D946E0E79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172" y="1348559"/>
            <a:ext cx="8725656" cy="41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864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1E1E110-9836-35BB-426F-D772E95EA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172" y="1161853"/>
            <a:ext cx="8725656" cy="453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623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354F83E-3ECC-70CD-6259-5B0B83E60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069" y="990388"/>
            <a:ext cx="9243861" cy="487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34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AA8D60A-112C-06E5-B741-7248A9975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947" y="1099183"/>
            <a:ext cx="8596105" cy="430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007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1342C89-3643-7896-93DE-BA2249AA3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602" y="1359990"/>
            <a:ext cx="8260796" cy="413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654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26D218C-7BBB-8C77-B34D-BC27F815F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117" y="1113438"/>
            <a:ext cx="8428450" cy="433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336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B651C86-C422-842E-5D70-81160ABAB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171" y="1257112"/>
            <a:ext cx="8283658" cy="434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499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B373C39-D42E-B2D4-6853-CD07D3C2C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844" y="1230439"/>
            <a:ext cx="8672312" cy="439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258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86F6946-97D3-D404-175F-B4D2E46AB8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620" y="1401904"/>
            <a:ext cx="8542760" cy="405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017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DEBCD64-B775-5FD7-D789-48C487CB6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40" y="1272353"/>
            <a:ext cx="8527519" cy="431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05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FC0E0F8-3360-6E5D-FF15-5258B19B7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275" y="1241870"/>
            <a:ext cx="8649450" cy="437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767233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9</TotalTime>
  <Words>3</Words>
  <Application>Microsoft Office PowerPoint</Application>
  <PresentationFormat>Widescreen</PresentationFormat>
  <Paragraphs>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Bauhaus 93</vt:lpstr>
      <vt:lpstr>Corbel</vt:lpstr>
      <vt:lpstr>Basis</vt:lpstr>
      <vt:lpstr>                      Pizza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ROCKY B</dc:creator>
  <cp:lastModifiedBy>ROCKY B</cp:lastModifiedBy>
  <cp:revision>3</cp:revision>
  <dcterms:created xsi:type="dcterms:W3CDTF">2025-05-08T13:42:08Z</dcterms:created>
  <dcterms:modified xsi:type="dcterms:W3CDTF">2025-06-25T12:55:25Z</dcterms:modified>
</cp:coreProperties>
</file>