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8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1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10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08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0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56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6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28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02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8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6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6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6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16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6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3650F7-4284-499A-B284-C4B2D449AFB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3362AD-68A8-446B-B788-D5D4361B2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33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BC8D-1A05-4706-3ED9-5BDF14A9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337120"/>
          </a:xfrm>
        </p:spPr>
        <p:txBody>
          <a:bodyPr/>
          <a:lstStyle/>
          <a:p>
            <a:r>
              <a:rPr lang="en-US" dirty="0"/>
              <a:t>Restaurant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55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6E13F3-614D-FCE8-25B6-ED292F790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88" y="1141949"/>
            <a:ext cx="8108383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3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DEFC19-8D03-539E-A47A-A91310839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53" y="1260922"/>
            <a:ext cx="8222693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8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C0531D-48B2-2C78-682D-22779B85B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44" y="1279974"/>
            <a:ext cx="8451312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92602B6-3944-A140-E2B3-2958FE605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89" y="1398094"/>
            <a:ext cx="8565622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900D9D-F5B9-55FE-08EC-7304C1ECC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33" y="1207577"/>
            <a:ext cx="8458933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8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97CB26-AF9B-4923-CABB-E96E3E9A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482" y="1230439"/>
            <a:ext cx="849703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906690-51BD-5B60-1490-06BD5A489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378" y="1226629"/>
            <a:ext cx="8573243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88BB0A-8036-3384-818D-5D4FBFB9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84" y="1260922"/>
            <a:ext cx="9602032" cy="43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2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048A72-5CD3-0F05-23C4-BCAB459AB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37" y="1215198"/>
            <a:ext cx="8824725" cy="44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enu&#10;&#10;AI-generated content may be incorrect.">
            <a:extLst>
              <a:ext uri="{FF2B5EF4-FFF2-40B4-BE49-F238E27FC236}">
                <a16:creationId xmlns:a16="http://schemas.microsoft.com/office/drawing/2014/main" id="{B8FD0DDA-F112-282D-4002-D4878372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84" y="1020713"/>
            <a:ext cx="6027942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enu&#10;&#10;AI-generated content may be incorrect.">
            <a:extLst>
              <a:ext uri="{FF2B5EF4-FFF2-40B4-BE49-F238E27FC236}">
                <a16:creationId xmlns:a16="http://schemas.microsoft.com/office/drawing/2014/main" id="{CC729A98-BFA0-C42B-76EC-51EA62E01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973258"/>
            <a:ext cx="7585757" cy="44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enu&#10;&#10;AI-generated content may be incorrect.">
            <a:extLst>
              <a:ext uri="{FF2B5EF4-FFF2-40B4-BE49-F238E27FC236}">
                <a16:creationId xmlns:a16="http://schemas.microsoft.com/office/drawing/2014/main" id="{F1A075BE-C468-89DB-F81B-4A84D7795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3" y="1245681"/>
            <a:ext cx="799407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0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E47AD1-C64C-E40B-B147-4BF8F7472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97" y="1148957"/>
            <a:ext cx="8055038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B3A186-5457-4868-258C-C8BB8802D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395" y="1245681"/>
            <a:ext cx="8413209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525ECC-96A5-858D-B994-B6D4DAABF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57" y="1234250"/>
            <a:ext cx="8146486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9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71926D-24AD-EF9E-CB53-56FEA4691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671" y="1245681"/>
            <a:ext cx="850465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6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C8DBED-F19F-6F46-F5FF-AAC5E7483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32" y="1091188"/>
            <a:ext cx="8276037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80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23</TotalTime>
  <Words>2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Restaurant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ROCKY B</dc:creator>
  <cp:lastModifiedBy>ROCKY B</cp:lastModifiedBy>
  <cp:revision>3</cp:revision>
  <dcterms:created xsi:type="dcterms:W3CDTF">2025-05-07T15:13:29Z</dcterms:created>
  <dcterms:modified xsi:type="dcterms:W3CDTF">2025-06-25T12:50:20Z</dcterms:modified>
</cp:coreProperties>
</file>