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5E9F-3F52-46E5-A73F-E8CDF11B8A5C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5FCCE72-E11A-45CC-840C-B94A79111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728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5E9F-3F52-46E5-A73F-E8CDF11B8A5C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5FCCE72-E11A-45CC-840C-B94A79111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10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5E9F-3F52-46E5-A73F-E8CDF11B8A5C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5FCCE72-E11A-45CC-840C-B94A79111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491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5E9F-3F52-46E5-A73F-E8CDF11B8A5C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5FCCE72-E11A-45CC-840C-B94A791114CB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2894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5E9F-3F52-46E5-A73F-E8CDF11B8A5C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5FCCE72-E11A-45CC-840C-B94A79111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9998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5E9F-3F52-46E5-A73F-E8CDF11B8A5C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CE72-E11A-45CC-840C-B94A79111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9661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5E9F-3F52-46E5-A73F-E8CDF11B8A5C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CE72-E11A-45CC-840C-B94A79111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830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5E9F-3F52-46E5-A73F-E8CDF11B8A5C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CE72-E11A-45CC-840C-B94A79111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641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9BC5E9F-3F52-46E5-A73F-E8CDF11B8A5C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5FCCE72-E11A-45CC-840C-B94A79111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554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5E9F-3F52-46E5-A73F-E8CDF11B8A5C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CE72-E11A-45CC-840C-B94A79111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049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5E9F-3F52-46E5-A73F-E8CDF11B8A5C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5FCCE72-E11A-45CC-840C-B94A79111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05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5E9F-3F52-46E5-A73F-E8CDF11B8A5C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CE72-E11A-45CC-840C-B94A79111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323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5E9F-3F52-46E5-A73F-E8CDF11B8A5C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CE72-E11A-45CC-840C-B94A79111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696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5E9F-3F52-46E5-A73F-E8CDF11B8A5C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CE72-E11A-45CC-840C-B94A79111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63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5E9F-3F52-46E5-A73F-E8CDF11B8A5C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CE72-E11A-45CC-840C-B94A79111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928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5E9F-3F52-46E5-A73F-E8CDF11B8A5C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CE72-E11A-45CC-840C-B94A79111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220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5E9F-3F52-46E5-A73F-E8CDF11B8A5C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CE72-E11A-45CC-840C-B94A79111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267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C5E9F-3F52-46E5-A73F-E8CDF11B8A5C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CCE72-E11A-45CC-840C-B94A79111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583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  <p:sldLayoutId id="2147483973" r:id="rId13"/>
    <p:sldLayoutId id="2147483974" r:id="rId14"/>
    <p:sldLayoutId id="2147483975" r:id="rId15"/>
    <p:sldLayoutId id="2147483976" r:id="rId16"/>
    <p:sldLayoutId id="21474839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63525-C8C0-00D8-46F1-E8507E1576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Spotify project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3331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21BCF41-6041-BFDB-8993-C948F4F45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189" y="1001819"/>
            <a:ext cx="9007621" cy="48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536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F1F7157-A302-A3B7-7373-508FBF898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309" y="1160206"/>
            <a:ext cx="8329382" cy="412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905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A0A4E9B-652E-A27A-C9F8-F622DA3D2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586" y="1347019"/>
            <a:ext cx="8862828" cy="398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980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B42D38D-601B-E3F7-13B8-3A1205674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138" y="1337187"/>
            <a:ext cx="9045724" cy="394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274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E25DAB6-0567-B308-42F0-A7EEEB9BE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742" y="1327356"/>
            <a:ext cx="9190516" cy="391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839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F803219-FCEF-242E-5B86-AD6C3ED55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826" y="1288026"/>
            <a:ext cx="8390347" cy="400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337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8DD44EE-4C9C-929E-2BB9-E8AC2ED1F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724" y="1184715"/>
            <a:ext cx="8908552" cy="448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722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500BB86-21C4-EFCA-8247-35970FAA3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673" y="1203767"/>
            <a:ext cx="9388654" cy="445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685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EA2F585-6866-B625-CB61-EA252BB21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811" y="1032302"/>
            <a:ext cx="9434378" cy="479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7318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7</TotalTime>
  <Words>2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</vt:lpstr>
      <vt:lpstr>Spotify project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ROCKY B</dc:creator>
  <cp:lastModifiedBy>ROCKY B</cp:lastModifiedBy>
  <cp:revision>1</cp:revision>
  <dcterms:created xsi:type="dcterms:W3CDTF">2025-07-08T03:54:25Z</dcterms:created>
  <dcterms:modified xsi:type="dcterms:W3CDTF">2025-07-08T04:01:56Z</dcterms:modified>
</cp:coreProperties>
</file>