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269" r:id="rId2"/>
    <p:sldId id="256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57" r:id="rId11"/>
    <p:sldId id="258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6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52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1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01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5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6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9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6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3D1A-E635-4526-9915-8193C89F287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D2301E-4014-4A64-883D-0E3AFF75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19BF-29EE-B9F4-C98D-E1833906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0"/>
            <a:ext cx="10515600" cy="3451122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latin typeface="Algerian" panose="04020705040A02060702" pitchFamily="82" charset="0"/>
              </a:rPr>
              <a:t>World cup project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DD5D11-251D-ECEA-9C12-0E90B6DB5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56" y="1017061"/>
            <a:ext cx="9327688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532698-3617-FAE1-197A-12CD719D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28" y="967526"/>
            <a:ext cx="9274344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DDB4D2-C7ED-9C94-46DA-CD9AF426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18" y="978957"/>
            <a:ext cx="950296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3DEAE8-C663-515F-E271-13A1EEE5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1" y="712234"/>
            <a:ext cx="921337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00AE7-0670-DBCF-DDC2-A273B926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67" y="849406"/>
            <a:ext cx="813886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980A56-414B-6D15-D052-B7DC598C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3" y="837975"/>
            <a:ext cx="916765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C721F0-54D3-F279-3DFA-B41C55B5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1" y="902751"/>
            <a:ext cx="9213378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AF36C8-4B4F-8874-5EE2-A01CE85A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5" y="975147"/>
            <a:ext cx="9335309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F50D2E-2161-12DF-914C-B18CFB95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959906"/>
            <a:ext cx="948772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21F53-E18B-8B5A-060A-3B4EE280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21" y="914182"/>
            <a:ext cx="9205758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F49F8-87C7-7F17-CD9E-08F3D850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7" y="917992"/>
            <a:ext cx="9068586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52C1DB-7F23-6A2B-ED28-AF7D128C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4" y="994199"/>
            <a:ext cx="9594411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98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Century Gothic</vt:lpstr>
      <vt:lpstr>Wingdings 3</vt:lpstr>
      <vt:lpstr>Wisp</vt:lpstr>
      <vt:lpstr>                       World cup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B</dc:creator>
  <cp:lastModifiedBy>ROCKY B</cp:lastModifiedBy>
  <cp:revision>2</cp:revision>
  <dcterms:created xsi:type="dcterms:W3CDTF">2025-05-09T13:18:37Z</dcterms:created>
  <dcterms:modified xsi:type="dcterms:W3CDTF">2025-06-25T12:45:05Z</dcterms:modified>
</cp:coreProperties>
</file>