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5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4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25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9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277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4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2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1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8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8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7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5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45236-F48B-4DAD-8D6E-B8E18C48C1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5C80E2-5FC9-432F-B8FF-7488362A3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261F-962A-ACEA-A79D-7F813F4F1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Build Triggers 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in Jenkins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A0F97-78FD-CB7A-5246-28C0E29A92D4}"/>
              </a:ext>
            </a:extLst>
          </p:cNvPr>
          <p:cNvSpPr txBox="1"/>
          <p:nvPr/>
        </p:nvSpPr>
        <p:spPr>
          <a:xfrm>
            <a:off x="4762500" y="4225970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 script from SCM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804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DB29D-3884-9B9D-9EC2-3F41ED70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823"/>
            <a:ext cx="12192000" cy="55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5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19D47-708D-7232-4CD5-C7A3AFFD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1" y="1165664"/>
            <a:ext cx="10668925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3A980-1E5D-D745-48AF-DFEF81B8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560"/>
            <a:ext cx="12192000" cy="49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5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D979-1333-58BA-009E-4DD0965B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50"/>
                </a:solidFill>
              </a:rPr>
              <a:t>Requirment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D094-E52F-A7C1-8123-F5ED2405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</a:t>
            </a:r>
            <a:r>
              <a:rPr lang="en-IN" dirty="0" err="1"/>
              <a:t>Github</a:t>
            </a:r>
            <a:r>
              <a:rPr lang="en-IN" dirty="0"/>
              <a:t>/Gitlab Repository</a:t>
            </a:r>
          </a:p>
          <a:p>
            <a:r>
              <a:rPr lang="en-IN" dirty="0"/>
              <a:t>Create public &amp; private </a:t>
            </a:r>
            <a:r>
              <a:rPr lang="en-IN" dirty="0" err="1"/>
              <a:t>ssh</a:t>
            </a:r>
            <a:r>
              <a:rPr lang="en-IN" dirty="0"/>
              <a:t> key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83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0F407-F506-CAD8-8DC5-A5B7EFF62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94" y="1270000"/>
            <a:ext cx="10255022" cy="5041153"/>
          </a:xfrm>
        </p:spPr>
      </p:pic>
    </p:spTree>
    <p:extLst>
      <p:ext uri="{BB962C8B-B14F-4D97-AF65-F5344CB8AC3E}">
        <p14:creationId xmlns:p14="http://schemas.microsoft.com/office/powerpoint/2010/main" val="165736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1FEB2E-A531-52C5-8F9E-B14A79D9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5" y="973840"/>
            <a:ext cx="8741269" cy="49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081EAD-9F7F-D918-923F-A0B084CCC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89" y="2662912"/>
            <a:ext cx="8596312" cy="332382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79626-B3D9-6743-E5A2-4500B85D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89" y="701220"/>
            <a:ext cx="6309907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8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56D4B-AFF8-FD21-5B5E-9925F5E8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92" y="459263"/>
            <a:ext cx="7086948" cy="61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0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A8E29-7FED-B10C-28C3-D0E42017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466"/>
            <a:ext cx="12192000" cy="59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4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29B44-59A4-1780-2D5B-0937DB33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3" y="1143895"/>
            <a:ext cx="10514143" cy="48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DF8BC-58E5-2EE0-8D2C-D6F94DA2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6" y="1211431"/>
            <a:ext cx="9821796" cy="47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2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22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Build Triggers  in Jenkins</vt:lpstr>
      <vt:lpstr>Requirment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Triggers in Jenkins</dc:title>
  <dc:creator>Rakesh kumar</dc:creator>
  <cp:lastModifiedBy>Rakesh kumar</cp:lastModifiedBy>
  <cp:revision>2</cp:revision>
  <dcterms:created xsi:type="dcterms:W3CDTF">2023-06-30T14:19:02Z</dcterms:created>
  <dcterms:modified xsi:type="dcterms:W3CDTF">2023-07-02T15:59:06Z</dcterms:modified>
</cp:coreProperties>
</file>