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85FC0-B46A-4EAF-87DD-1EA335A93F06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BD494-AC82-4989-AF09-671BD0449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6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D494-AC82-4989-AF09-671BD0449F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6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D494-AC82-4989-AF09-671BD0449F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1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D494-AC82-4989-AF09-671BD0449F7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5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D494-AC82-4989-AF09-671BD0449F7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3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D494-AC82-4989-AF09-671BD0449F7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7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71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59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29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2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7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03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8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7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9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1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5B4D-BDFD-4CE3-B6B5-B988BA6E35E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4E8AF7-E818-44F2-9EA4-BD0987FC3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D32B-2911-D1E9-919D-7B5CFF531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Installation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FF108-4766-2207-F3B4-DAF5889B5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501431"/>
            <a:ext cx="7766936" cy="1646301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C000"/>
                </a:solidFill>
              </a:rPr>
              <a:t>ON AWS</a:t>
            </a:r>
          </a:p>
        </p:txBody>
      </p:sp>
    </p:spTree>
    <p:extLst>
      <p:ext uri="{BB962C8B-B14F-4D97-AF65-F5344CB8AC3E}">
        <p14:creationId xmlns:p14="http://schemas.microsoft.com/office/powerpoint/2010/main" val="271527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F344A-77A3-C8FD-19F9-AFC63A597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695"/>
            <a:ext cx="12192000" cy="55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3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sole">
            <a:extLst>
              <a:ext uri="{FF2B5EF4-FFF2-40B4-BE49-F238E27FC236}">
                <a16:creationId xmlns:a16="http://schemas.microsoft.com/office/drawing/2014/main" id="{E6E02B30-8FC0-FB2B-FCEF-8339FE31FA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088"/>
            <a:ext cx="12192000" cy="59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4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tances">
            <a:extLst>
              <a:ext uri="{FF2B5EF4-FFF2-40B4-BE49-F238E27FC236}">
                <a16:creationId xmlns:a16="http://schemas.microsoft.com/office/drawing/2014/main" id="{6934B8D3-4CFA-A94B-9D89-97FEBC847F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12192000" cy="543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6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tances ubuntu">
            <a:extLst>
              <a:ext uri="{FF2B5EF4-FFF2-40B4-BE49-F238E27FC236}">
                <a16:creationId xmlns:a16="http://schemas.microsoft.com/office/drawing/2014/main" id="{19C9C497-34F8-FA95-73C8-DD9D4B4C54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tance type">
            <a:extLst>
              <a:ext uri="{FF2B5EF4-FFF2-40B4-BE49-F238E27FC236}">
                <a16:creationId xmlns:a16="http://schemas.microsoft.com/office/drawing/2014/main" id="{AE54AA69-7805-040C-6B60-0556345001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13"/>
            <a:ext cx="12192000" cy="55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y pair">
            <a:extLst>
              <a:ext uri="{FF2B5EF4-FFF2-40B4-BE49-F238E27FC236}">
                <a16:creationId xmlns:a16="http://schemas.microsoft.com/office/drawing/2014/main" id="{E80FF866-5397-64DA-C5A2-04FFCC560C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463"/>
            <a:ext cx="12192000" cy="32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9009FC-6F08-B255-100E-F3F807E38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082"/>
            <a:ext cx="12192000" cy="54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527BC5-59F9-9EF3-C5D5-9E5BAC1E4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6565"/>
            <a:ext cx="12192000" cy="54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B6BEEA-71FE-69A9-A090-0CD690C0D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278"/>
            <a:ext cx="12192000" cy="56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1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9</Words>
  <Application>Microsoft Office PowerPoint</Application>
  <PresentationFormat>Widescreen</PresentationFormat>
  <Paragraphs>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Jenkins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Installation</dc:title>
  <dc:creator>Rakesh kumar</dc:creator>
  <cp:lastModifiedBy>Rakesh kumar</cp:lastModifiedBy>
  <cp:revision>2</cp:revision>
  <dcterms:created xsi:type="dcterms:W3CDTF">2023-06-25T17:56:27Z</dcterms:created>
  <dcterms:modified xsi:type="dcterms:W3CDTF">2023-07-02T15:57:09Z</dcterms:modified>
</cp:coreProperties>
</file>