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2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16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3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01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3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21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3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2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3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3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3BF0-A4D2-49D5-8C4D-12CDA3A17B4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CE9A2E-FA35-459B-960A-8214EE997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7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8FB4-FA01-11E7-5FEB-7EDF32B9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962" y="2377639"/>
            <a:ext cx="7766936" cy="1646302"/>
          </a:xfrm>
        </p:spPr>
        <p:txBody>
          <a:bodyPr/>
          <a:lstStyle/>
          <a:p>
            <a:r>
              <a:rPr lang="en-IN" b="1" dirty="0"/>
              <a:t>Log in </a:t>
            </a:r>
            <a:r>
              <a:rPr lang="en-IN" b="1" dirty="0">
                <a:solidFill>
                  <a:srgbClr val="FFC000"/>
                </a:solidFill>
              </a:rPr>
              <a:t>to</a:t>
            </a:r>
            <a:r>
              <a:rPr lang="en-IN" b="1" dirty="0"/>
              <a:t> </a:t>
            </a:r>
            <a:r>
              <a:rPr lang="en-IN" b="1" dirty="0">
                <a:solidFill>
                  <a:srgbClr val="002060"/>
                </a:solidFill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38322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FF5002-F600-A7FF-596C-6A0CCE7C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18" y="272629"/>
            <a:ext cx="7925487" cy="64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838F3C-DDE7-0814-09C8-CAAD19A2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7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DB3BE3-22FF-A434-52AB-56BFC138F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121920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2FE4E6-2388-9A19-2EF3-E3F8D33B8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8" y="479804"/>
            <a:ext cx="6210838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C9D82A-3D20-9CC0-3C80-E310FFC6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8" y="0"/>
            <a:ext cx="9486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910E3-6C40-0F00-0F78-9545663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10" y="0"/>
            <a:ext cx="966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20040-F7AB-7F00-4C2C-284B20543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07" y="0"/>
            <a:ext cx="954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2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11406E-F6DA-E62B-5189-F480E616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00"/>
            <a:ext cx="12192000" cy="5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Log in to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 to Jenkins</dc:title>
  <dc:creator>Rakesh kumar</dc:creator>
  <cp:lastModifiedBy>Rakesh kumar</cp:lastModifiedBy>
  <cp:revision>1</cp:revision>
  <dcterms:created xsi:type="dcterms:W3CDTF">2023-06-28T10:43:29Z</dcterms:created>
  <dcterms:modified xsi:type="dcterms:W3CDTF">2023-07-02T15:58:03Z</dcterms:modified>
</cp:coreProperties>
</file>