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633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444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582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130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76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8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6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3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5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3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2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8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4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3567-91D7-41EB-B94E-3F9C1017E281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2D407B-940B-4EB2-827A-39F5AAC48C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7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E88A-9C97-F9EF-7344-EBD2E7D0C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MASTER</a:t>
            </a:r>
            <a:r>
              <a:rPr lang="en-IN" b="1" dirty="0"/>
              <a:t> &amp; </a:t>
            </a:r>
            <a:r>
              <a:rPr lang="en-IN" b="1" dirty="0">
                <a:solidFill>
                  <a:srgbClr val="0070C0"/>
                </a:solidFill>
              </a:rPr>
              <a:t>SLAVE</a:t>
            </a:r>
            <a:br>
              <a:rPr lang="en-IN" b="1" dirty="0">
                <a:solidFill>
                  <a:srgbClr val="0070C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in </a:t>
            </a:r>
            <a:r>
              <a:rPr lang="en-IN" b="1" dirty="0" err="1">
                <a:solidFill>
                  <a:srgbClr val="002060"/>
                </a:solidFill>
              </a:rPr>
              <a:t>jenkins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4A65D-E3C7-1EBE-23D7-63F30064A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1534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A88E61-0925-FF72-F328-A2CE1CDB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2" y="537828"/>
            <a:ext cx="12192000" cy="54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5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D83E3E-91A3-7F6F-24D1-8DC8EE1B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7" y="689881"/>
            <a:ext cx="10013576" cy="498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3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7DDAF1-2016-B9C9-E671-4566890C0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8" y="1674033"/>
            <a:ext cx="10085294" cy="40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0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52E44-0207-28CF-C0F8-3138CB8EC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3" y="1342958"/>
            <a:ext cx="9274002" cy="41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DA76D-F8CF-D40B-15DB-90D89F91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887506"/>
            <a:ext cx="10146913" cy="49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1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046E9-CAEC-755F-55AC-CBA0BF84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98" y="1732793"/>
            <a:ext cx="8803341" cy="376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5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23911-1FC8-4176-393A-B15A7794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91" y="2551294"/>
            <a:ext cx="8710415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4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441A7-68AE-6981-C08D-555F6931D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68" y="1317906"/>
            <a:ext cx="8317364" cy="3881437"/>
          </a:xfrm>
        </p:spPr>
      </p:pic>
    </p:spTree>
    <p:extLst>
      <p:ext uri="{BB962C8B-B14F-4D97-AF65-F5344CB8AC3E}">
        <p14:creationId xmlns:p14="http://schemas.microsoft.com/office/powerpoint/2010/main" val="250261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E676E1-40DF-D1C0-5871-E260507AD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0" y="780024"/>
            <a:ext cx="8653909" cy="5471504"/>
          </a:xfrm>
        </p:spPr>
      </p:pic>
    </p:spTree>
    <p:extLst>
      <p:ext uri="{BB962C8B-B14F-4D97-AF65-F5344CB8AC3E}">
        <p14:creationId xmlns:p14="http://schemas.microsoft.com/office/powerpoint/2010/main" val="366059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58FF6-7471-E0BD-F161-ACB21CC7A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56" y="995176"/>
            <a:ext cx="8046667" cy="5064965"/>
          </a:xfrm>
        </p:spPr>
      </p:pic>
    </p:spTree>
    <p:extLst>
      <p:ext uri="{BB962C8B-B14F-4D97-AF65-F5344CB8AC3E}">
        <p14:creationId xmlns:p14="http://schemas.microsoft.com/office/powerpoint/2010/main" val="109449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01A285-C46C-4942-10F7-411F1A31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825603"/>
            <a:ext cx="8596668" cy="48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4B354F-6D83-16C0-688A-748E141E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11" y="1177095"/>
            <a:ext cx="9731583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0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1A9BCD-A50E-991C-3ADD-1BAE164B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6" y="1094254"/>
            <a:ext cx="8301318" cy="46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3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FA3098-76CA-C319-8563-F11040FC3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9" y="1488281"/>
            <a:ext cx="8257735" cy="3881437"/>
          </a:xfrm>
        </p:spPr>
      </p:pic>
    </p:spTree>
    <p:extLst>
      <p:ext uri="{BB962C8B-B14F-4D97-AF65-F5344CB8AC3E}">
        <p14:creationId xmlns:p14="http://schemas.microsoft.com/office/powerpoint/2010/main" val="412323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71F71C-684E-CE6E-4167-DA9002D34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80"/>
          <a:stretch/>
        </p:blipFill>
        <p:spPr>
          <a:xfrm>
            <a:off x="1011731" y="922616"/>
            <a:ext cx="7486809" cy="47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080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7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MASTER &amp; SLAVE in 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&amp; SLAVE</dc:title>
  <dc:creator>Rakesh kumar</dc:creator>
  <cp:lastModifiedBy>Rakesh kumar</cp:lastModifiedBy>
  <cp:revision>2</cp:revision>
  <dcterms:created xsi:type="dcterms:W3CDTF">2023-07-02T13:13:28Z</dcterms:created>
  <dcterms:modified xsi:type="dcterms:W3CDTF">2023-07-02T16:00:17Z</dcterms:modified>
</cp:coreProperties>
</file>