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DE70-E655-4DC5-A5D4-E5DC6832454D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973A-8EF3-4329-BFF5-1C1A990B4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84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DE70-E655-4DC5-A5D4-E5DC6832454D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973A-8EF3-4329-BFF5-1C1A990B4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25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DE70-E655-4DC5-A5D4-E5DC6832454D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973A-8EF3-4329-BFF5-1C1A990B456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9968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DE70-E655-4DC5-A5D4-E5DC6832454D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973A-8EF3-4329-BFF5-1C1A990B4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DE70-E655-4DC5-A5D4-E5DC6832454D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973A-8EF3-4329-BFF5-1C1A990B456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3502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DE70-E655-4DC5-A5D4-E5DC6832454D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973A-8EF3-4329-BFF5-1C1A990B4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447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DE70-E655-4DC5-A5D4-E5DC6832454D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973A-8EF3-4329-BFF5-1C1A990B4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794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DE70-E655-4DC5-A5D4-E5DC6832454D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973A-8EF3-4329-BFF5-1C1A990B4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28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DE70-E655-4DC5-A5D4-E5DC6832454D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973A-8EF3-4329-BFF5-1C1A990B4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52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DE70-E655-4DC5-A5D4-E5DC6832454D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973A-8EF3-4329-BFF5-1C1A990B4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44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DE70-E655-4DC5-A5D4-E5DC6832454D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973A-8EF3-4329-BFF5-1C1A990B4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28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DE70-E655-4DC5-A5D4-E5DC6832454D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973A-8EF3-4329-BFF5-1C1A990B4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94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DE70-E655-4DC5-A5D4-E5DC6832454D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973A-8EF3-4329-BFF5-1C1A990B4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1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DE70-E655-4DC5-A5D4-E5DC6832454D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973A-8EF3-4329-BFF5-1C1A990B4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69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DE70-E655-4DC5-A5D4-E5DC6832454D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973A-8EF3-4329-BFF5-1C1A990B4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47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DE70-E655-4DC5-A5D4-E5DC6832454D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973A-8EF3-4329-BFF5-1C1A990B4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ADE70-E655-4DC5-A5D4-E5DC6832454D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81973A-8EF3-4329-BFF5-1C1A990B4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16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987B-C50A-E455-831F-8EE6A9A5B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Build Triggers 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dirty="0"/>
              <a:t>Poll SCM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B347-3EF0-CE1F-E61F-3207CD917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Now Jenkins will check the commit and run the pipeline.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767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2D8238-382B-91EB-30A1-84A254266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10" y="1032125"/>
            <a:ext cx="9811553" cy="479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5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AD5A-1E01-9CB4-9497-7CD26F73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Before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60D1B-5C24-E5D8-711F-BE8DB2D7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5D359-4EDF-8E73-03D3-C199A356C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51" y="1501229"/>
            <a:ext cx="9646024" cy="425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8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50D9-DCD5-5425-37BB-3BA0DF5AF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After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53C55-FF1A-B318-FB28-CC4E4A158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C8225-5D02-2C4F-7697-36B3E2F58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53089"/>
            <a:ext cx="9274002" cy="411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854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20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Build Triggers  Poll SCM</vt:lpstr>
      <vt:lpstr>PowerPoint Presentation</vt:lpstr>
      <vt:lpstr>Before commit</vt:lpstr>
      <vt:lpstr>After Commit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 SCM</dc:title>
  <dc:creator>Rakesh kumar</dc:creator>
  <cp:lastModifiedBy>Rakesh kumar</cp:lastModifiedBy>
  <cp:revision>2</cp:revision>
  <dcterms:created xsi:type="dcterms:W3CDTF">2023-07-02T11:54:52Z</dcterms:created>
  <dcterms:modified xsi:type="dcterms:W3CDTF">2023-07-02T15:59:49Z</dcterms:modified>
</cp:coreProperties>
</file>