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6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95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0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03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8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9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8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5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A838-003F-415C-9062-CD63C75797A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75E53F-4B83-46D7-8A63-D14EE769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BDD3-A42C-50A3-5B9E-FA38053D1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Build Triggers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dirty="0"/>
              <a:t>Git Webhook </a:t>
            </a:r>
          </a:p>
        </p:txBody>
      </p:sp>
    </p:spTree>
    <p:extLst>
      <p:ext uri="{BB962C8B-B14F-4D97-AF65-F5344CB8AC3E}">
        <p14:creationId xmlns:p14="http://schemas.microsoft.com/office/powerpoint/2010/main" val="34134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08017-90AF-F1FD-C4B8-02F012C7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3" y="1425482"/>
            <a:ext cx="8463227" cy="4222283"/>
          </a:xfrm>
        </p:spPr>
      </p:pic>
    </p:spTree>
    <p:extLst>
      <p:ext uri="{BB962C8B-B14F-4D97-AF65-F5344CB8AC3E}">
        <p14:creationId xmlns:p14="http://schemas.microsoft.com/office/powerpoint/2010/main" val="31782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00C633-F510-08C3-6B72-1CE0A529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5" y="1253331"/>
            <a:ext cx="8656775" cy="4351338"/>
          </a:xfrm>
        </p:spPr>
      </p:pic>
    </p:spTree>
    <p:extLst>
      <p:ext uri="{BB962C8B-B14F-4D97-AF65-F5344CB8AC3E}">
        <p14:creationId xmlns:p14="http://schemas.microsoft.com/office/powerpoint/2010/main" val="305622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0500C-A721-6BCF-3514-219201D8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0" y="1013460"/>
            <a:ext cx="8913340" cy="4696665"/>
          </a:xfrm>
        </p:spPr>
      </p:pic>
    </p:spTree>
    <p:extLst>
      <p:ext uri="{BB962C8B-B14F-4D97-AF65-F5344CB8AC3E}">
        <p14:creationId xmlns:p14="http://schemas.microsoft.com/office/powerpoint/2010/main" val="205075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FEF6-B1B5-4710-1FEE-72CD3F75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14" y="2127474"/>
            <a:ext cx="9525906" cy="2210323"/>
          </a:xfrm>
        </p:spPr>
      </p:pic>
    </p:spTree>
    <p:extLst>
      <p:ext uri="{BB962C8B-B14F-4D97-AF65-F5344CB8AC3E}">
        <p14:creationId xmlns:p14="http://schemas.microsoft.com/office/powerpoint/2010/main" val="390702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5563-1756-8FCA-0ACF-7D4BBEF5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F4939-C976-8CA6-D0A2-E6E08D00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5" y="1239477"/>
            <a:ext cx="9003206" cy="43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CF08D-38B5-3D11-4DE4-3EB493B7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8" y="1678940"/>
            <a:ext cx="7996343" cy="3881437"/>
          </a:xfrm>
        </p:spPr>
      </p:pic>
    </p:spTree>
    <p:extLst>
      <p:ext uri="{BB962C8B-B14F-4D97-AF65-F5344CB8AC3E}">
        <p14:creationId xmlns:p14="http://schemas.microsoft.com/office/powerpoint/2010/main" val="3215023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Build Triggers  Git Webhook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Webhook</dc:title>
  <dc:creator>Rakesh kumar</dc:creator>
  <cp:lastModifiedBy>Rakesh kumar</cp:lastModifiedBy>
  <cp:revision>2</cp:revision>
  <dcterms:created xsi:type="dcterms:W3CDTF">2023-06-30T14:30:50Z</dcterms:created>
  <dcterms:modified xsi:type="dcterms:W3CDTF">2023-07-02T15:58:39Z</dcterms:modified>
</cp:coreProperties>
</file>