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4" r:id="rId4"/>
    <p:sldId id="269" r:id="rId5"/>
    <p:sldId id="268" r:id="rId6"/>
    <p:sldId id="270" r:id="rId7"/>
    <p:sldId id="274" r:id="rId8"/>
    <p:sldId id="275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36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5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926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96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397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659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38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44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97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7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1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29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92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2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5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957A-C4BB-413B-BDC4-2CB479A48989}" type="datetimeFigureOut">
              <a:rPr lang="en-IN" smtClean="0"/>
              <a:t>02-07-2023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EBC0F3-1BB1-43CD-95B5-D2EDF11C3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arcus-povey.co.uk/2020/08/31/known-postman-collectio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EC0D-1830-BA17-CA27-B0023D195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481" y="2717651"/>
            <a:ext cx="5342965" cy="1279264"/>
          </a:xfrm>
        </p:spPr>
        <p:txBody>
          <a:bodyPr/>
          <a:lstStyle/>
          <a:p>
            <a:r>
              <a:rPr lang="en-US" b="1" dirty="0">
                <a:solidFill>
                  <a:srgbClr val="FC6B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br>
              <a:rPr lang="en-US" b="1" dirty="0">
                <a:solidFill>
                  <a:srgbClr val="FC6B3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b="1" dirty="0">
                <a:solidFill>
                  <a:srgbClr val="FC6B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D1C37-C8E6-58CD-68F0-AEEFC2DFF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70" b="68302" l="9731" r="89671">
                        <a14:foregroundMark x1="44760" y1="7547" x2="53892" y2="6981"/>
                        <a14:foregroundMark x1="53892" y1="6981" x2="46257" y2="7170"/>
                        <a14:foregroundMark x1="46257" y1="7170" x2="48353" y2="8113"/>
                        <a14:foregroundMark x1="59731" y1="30189" x2="59431" y2="30189"/>
                        <a14:foregroundMark x1="57635" y1="24528" x2="55090" y2="25283"/>
                        <a14:foregroundMark x1="61078" y1="18113" x2="64820" y2="20000"/>
                        <a14:foregroundMark x1="42665" y1="66604" x2="50898" y2="67925"/>
                        <a14:foregroundMark x1="50898" y1="67925" x2="51497" y2="68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4451" t="5031" r="25090" b="31170"/>
          <a:stretch/>
        </p:blipFill>
        <p:spPr>
          <a:xfrm>
            <a:off x="920849" y="1746923"/>
            <a:ext cx="3210559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8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F0C7D6-DA65-5D1D-96F9-0E67A6235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4" y="1622706"/>
            <a:ext cx="9830460" cy="4715341"/>
          </a:xfrm>
        </p:spPr>
      </p:pic>
    </p:spTree>
    <p:extLst>
      <p:ext uri="{BB962C8B-B14F-4D97-AF65-F5344CB8AC3E}">
        <p14:creationId xmlns:p14="http://schemas.microsoft.com/office/powerpoint/2010/main" val="350958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D274F-B7DD-827A-ED42-52F0E362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CFEA43-7058-9D2F-DF4C-52B17037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321"/>
            <a:ext cx="10730754" cy="516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6DE-B096-D3E0-99DA-97A25363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00953"/>
          </a:xfrm>
        </p:spPr>
        <p:txBody>
          <a:bodyPr/>
          <a:lstStyle/>
          <a:p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Newman</a:t>
            </a:r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Postman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BF858-1199-A919-8826-07447821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18" y="1730188"/>
            <a:ext cx="8530191" cy="38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6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 in </a:t>
            </a:r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35755-89EA-EB0B-D16C-130BC648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311" y="1541930"/>
            <a:ext cx="8453718" cy="4381880"/>
          </a:xfrm>
        </p:spPr>
      </p:pic>
    </p:spTree>
    <p:extLst>
      <p:ext uri="{BB962C8B-B14F-4D97-AF65-F5344CB8AC3E}">
        <p14:creationId xmlns:p14="http://schemas.microsoft.com/office/powerpoint/2010/main" val="201242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54895D-D63C-0625-8266-DEC9A64E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87" y="1568918"/>
            <a:ext cx="10071188" cy="4867741"/>
          </a:xfrm>
        </p:spPr>
      </p:pic>
    </p:spTree>
    <p:extLst>
      <p:ext uri="{BB962C8B-B14F-4D97-AF65-F5344CB8AC3E}">
        <p14:creationId xmlns:p14="http://schemas.microsoft.com/office/powerpoint/2010/main" val="387489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AF5B7D-47EA-A6AD-8C68-8768636D8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76" y="1380565"/>
            <a:ext cx="10304649" cy="5038071"/>
          </a:xfrm>
        </p:spPr>
      </p:pic>
    </p:spTree>
    <p:extLst>
      <p:ext uri="{BB962C8B-B14F-4D97-AF65-F5344CB8AC3E}">
        <p14:creationId xmlns:p14="http://schemas.microsoft.com/office/powerpoint/2010/main" val="1554751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75743-D26E-1F05-2863-BFA1D426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90649A-351D-91BD-03E4-33A80F42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4" y="1659595"/>
            <a:ext cx="10018713" cy="451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6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3211B-C5E7-7BC7-9EA6-5BEA3DC5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7" y="1380565"/>
            <a:ext cx="8266765" cy="4650055"/>
          </a:xfrm>
        </p:spPr>
      </p:pic>
    </p:spTree>
    <p:extLst>
      <p:ext uri="{BB962C8B-B14F-4D97-AF65-F5344CB8AC3E}">
        <p14:creationId xmlns:p14="http://schemas.microsoft.com/office/powerpoint/2010/main" val="1809260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FC65E0-3B37-149D-0A49-1113BD1A4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94" y="1595718"/>
            <a:ext cx="8255496" cy="4643717"/>
          </a:xfrm>
        </p:spPr>
      </p:pic>
    </p:spTree>
    <p:extLst>
      <p:ext uri="{BB962C8B-B14F-4D97-AF65-F5344CB8AC3E}">
        <p14:creationId xmlns:p14="http://schemas.microsoft.com/office/powerpoint/2010/main" val="1017801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DCFBD-0422-72F8-897C-B68C2092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4765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FB6A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Postman </a:t>
            </a:r>
            <a:r>
              <a:rPr lang="en-IN" sz="4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Testing in </a:t>
            </a:r>
            <a:r>
              <a:rPr lang="en-IN" sz="40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9ECBB-6122-9186-A4AE-75A262A5D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44" y="1488281"/>
            <a:ext cx="9850917" cy="4795978"/>
          </a:xfrm>
        </p:spPr>
      </p:pic>
    </p:spTree>
    <p:extLst>
      <p:ext uri="{BB962C8B-B14F-4D97-AF65-F5344CB8AC3E}">
        <p14:creationId xmlns:p14="http://schemas.microsoft.com/office/powerpoint/2010/main" val="14544212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128</TotalTime>
  <Words>42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POSTMAN  in Jenkins</vt:lpstr>
      <vt:lpstr>Newman Postman</vt:lpstr>
      <vt:lpstr>CLI Testing in Postman</vt:lpstr>
      <vt:lpstr>Postman Testing in Jenkins</vt:lpstr>
      <vt:lpstr>Postman Testing in Jenkins</vt:lpstr>
      <vt:lpstr>Postman Testing in Jenkins</vt:lpstr>
      <vt:lpstr>Postman Testing in Jenkins</vt:lpstr>
      <vt:lpstr>Postman Testing in Jenkins</vt:lpstr>
      <vt:lpstr>Postman Testing in Jenkins</vt:lpstr>
      <vt:lpstr>Postman Testing in Jenkins</vt:lpstr>
      <vt:lpstr>Postman Testing in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  in Jenkins</dc:title>
  <dc:creator>Rakesh kumar</dc:creator>
  <cp:lastModifiedBy>Rakesh kumar</cp:lastModifiedBy>
  <cp:revision>2</cp:revision>
  <dcterms:created xsi:type="dcterms:W3CDTF">2023-06-28T12:32:33Z</dcterms:created>
  <dcterms:modified xsi:type="dcterms:W3CDTF">2023-07-02T16:16:35Z</dcterms:modified>
</cp:coreProperties>
</file>