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4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  <p:sp>
        <p:nvSpPr>
          <p:cNvPr id="1048647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8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9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347373-15AA-46D5-97F6-B7FFCB579D2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0BCB08-0667-4461-9154-13F6CDAC3234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914400"/>
          </a:xfrm>
        </p:spPr>
        <p:txBody>
          <a:bodyPr>
            <a:normAutofit fontScale="90000"/>
          </a:bodyPr>
          <a:p>
            <a:r>
              <a:rPr dirty="0" sz="4400" lang="en-US" smtClean="0"/>
              <a:t>E-AUCTION APPLICATION FOR  </a:t>
            </a:r>
            <a:r>
              <a:rPr dirty="0" sz="4400" lang="en-US" smtClean="0"/>
              <a:t>DREAM </a:t>
            </a:r>
            <a:r>
              <a:rPr dirty="0" sz="4400" lang="en-US" smtClean="0"/>
              <a:t>11</a:t>
            </a:r>
            <a:endParaRPr dirty="0" sz="440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8462" lnSpcReduction="20000"/>
          </a:bodyPr>
          <a:p>
            <a:r>
              <a:rPr dirty="0" lang="en-US" smtClean="0"/>
              <a:t>NAME:K.RAKESH</a:t>
            </a:r>
          </a:p>
          <a:p>
            <a:r>
              <a:rPr dirty="0" lang="en-US" smtClean="0">
                <a:latin typeface="Bookman Old Style" pitchFamily="18" charset="0"/>
              </a:rPr>
              <a:t>REG NO:192011120</a:t>
            </a:r>
          </a:p>
          <a:p>
            <a:r>
              <a:rPr dirty="0" lang="en-US" smtClean="0">
                <a:latin typeface="Bookman Old Style" pitchFamily="18" charset="0"/>
              </a:rPr>
              <a:t>CSA3724</a:t>
            </a:r>
          </a:p>
          <a:p>
            <a:r>
              <a:rPr dirty="0" lang="en-US" smtClean="0">
                <a:latin typeface="Bookman Old Style" pitchFamily="18" charset="0"/>
              </a:rPr>
              <a:t>SOFTWARE </a:t>
            </a:r>
            <a:r>
              <a:rPr dirty="0" lang="en-US" smtClean="0">
                <a:latin typeface="Bookman Old Style" pitchFamily="18" charset="0"/>
              </a:rPr>
              <a:t>TESTING FOR DEBUGGING</a:t>
            </a:r>
          </a:p>
          <a:p>
            <a:r>
              <a:rPr dirty="0" lang="en-US" smtClean="0">
                <a:latin typeface="Bookman Old Style" pitchFamily="18" charset="0"/>
              </a:rPr>
              <a:t>DR.GURURAMA SENTHIL P</a:t>
            </a:r>
          </a:p>
          <a:p>
            <a:endParaRPr dirty="0" lang="en-US"/>
          </a:p>
        </p:txBody>
      </p:sp>
      <p:sp>
        <p:nvSpPr>
          <p:cNvPr id="1048592" name="AutoShape 2" descr="Dream11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4" descr="Dream11 Predictio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57200" y="1371600"/>
            <a:ext cx="1140586" cy="1140586"/>
          </a:xfrm>
          <a:prstGeom prst="rect"/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2590800" y="1316736"/>
            <a:ext cx="5711952" cy="2721864"/>
          </a:xfrm>
        </p:spPr>
        <p:txBody>
          <a:bodyPr/>
          <a:p>
            <a:r>
              <a:rPr smtClean="0"/>
              <a:t>THANK YOU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 smtClean="0"/>
              <a:t>AIM</a:t>
            </a:r>
            <a:endParaRPr dirty="0" sz="3200" lang="en-US"/>
          </a:p>
        </p:txBody>
      </p:sp>
      <p:sp>
        <p:nvSpPr>
          <p:cNvPr id="104859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sz="2400" lang="en-US" smtClean="0"/>
              <a:t>TO ANALYSE E-AUCTION APPLICATION FOR DREAM</a:t>
            </a:r>
            <a:r>
              <a:rPr dirty="0" sz="3200" lang="en-US" smtClean="0"/>
              <a:t>11 </a:t>
            </a:r>
            <a:r>
              <a:rPr dirty="0" sz="2400" lang="en-US" smtClean="0"/>
              <a:t>WORKING PROPERLY OR NOT.</a:t>
            </a:r>
          </a:p>
          <a:p>
            <a:endParaRPr dirty="0" sz="24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 smtClean="0"/>
              <a:t>REQUIREMENTS</a:t>
            </a:r>
            <a:endParaRPr dirty="0" sz="3200" lang="en-US"/>
          </a:p>
        </p:txBody>
      </p:sp>
      <p:sp>
        <p:nvSpPr>
          <p:cNvPr id="1048601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400736"/>
          </a:xfrm>
        </p:spPr>
        <p:txBody>
          <a:bodyPr>
            <a:noAutofit/>
          </a:bodyPr>
          <a:p>
            <a:pPr>
              <a:buFont typeface="Arial" pitchFamily="34" charset="0"/>
              <a:buChar char="•"/>
            </a:pPr>
            <a:r>
              <a:rPr dirty="0" sz="2000" lang="en-US" smtClean="0"/>
              <a:t>LOGIN MODULE</a:t>
            </a:r>
          </a:p>
          <a:p>
            <a:pPr>
              <a:buFont typeface="Arial" pitchFamily="34" charset="0"/>
              <a:buChar char="•"/>
            </a:pPr>
            <a:r>
              <a:rPr dirty="0" sz="2000" lang="en-US" smtClean="0"/>
              <a:t>PAYMENT MODULE</a:t>
            </a:r>
          </a:p>
          <a:p>
            <a:pPr>
              <a:buFont typeface="Arial" pitchFamily="34" charset="0"/>
              <a:buChar char="•"/>
            </a:pPr>
            <a:r>
              <a:rPr dirty="0" sz="2000" lang="en-US" smtClean="0"/>
              <a:t>USER NAME</a:t>
            </a:r>
          </a:p>
          <a:p>
            <a:pPr>
              <a:buFont typeface="Arial" pitchFamily="34" charset="0"/>
              <a:buChar char="•"/>
            </a:pPr>
            <a:r>
              <a:rPr dirty="0" sz="2000" lang="en-US" smtClean="0"/>
              <a:t>PASSWORD</a:t>
            </a:r>
          </a:p>
          <a:p>
            <a:pPr>
              <a:buFont typeface="Arial" pitchFamily="34" charset="0"/>
              <a:buChar char="•"/>
            </a:pPr>
            <a:r>
              <a:rPr dirty="0" sz="2000" lang="en-US" smtClean="0"/>
              <a:t>WEBSITE (WWW.DREAM11.COM)</a:t>
            </a:r>
          </a:p>
          <a:p>
            <a:pPr>
              <a:buFont typeface="Arial" pitchFamily="34" charset="0"/>
              <a:buChar char="•"/>
            </a:pPr>
            <a:endParaRPr dirty="0" sz="2000" lang="en-US"/>
          </a:p>
        </p:txBody>
      </p:sp>
      <p:pic>
        <p:nvPicPr>
          <p:cNvPr id="2097153" name="Picture 4" descr="Dream11 Login Page For Pro Login (*Special Bonus Inside*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648200" y="1447800"/>
            <a:ext cx="3930202" cy="4419600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540752" cy="838200"/>
          </a:xfrm>
        </p:spPr>
        <p:txBody>
          <a:bodyPr>
            <a:normAutofit fontScale="90000"/>
          </a:bodyPr>
          <a:p>
            <a:r>
              <a:rPr dirty="0" sz="3600" lang="en-US">
                <a:solidFill>
                  <a:schemeClr val="tx2"/>
                </a:solidFill>
              </a:rPr>
              <a:t>TEST</a:t>
            </a:r>
            <a:r>
              <a:rPr dirty="0" sz="3600" lang="en-US"/>
              <a:t> </a:t>
            </a:r>
            <a:r>
              <a:rPr dirty="0" sz="3600" lang="en-US">
                <a:solidFill>
                  <a:schemeClr val="tx2"/>
                </a:solidFill>
              </a:rPr>
              <a:t>SCENARIO</a:t>
            </a:r>
            <a:r>
              <a:rPr dirty="0" sz="4400" lang="en-US"/>
              <a:t> </a:t>
            </a:r>
            <a:br>
              <a:rPr dirty="0" sz="4400" lang="en-US"/>
            </a:br>
            <a:r>
              <a:rPr dirty="0" sz="3200" lang="en-US">
                <a:solidFill>
                  <a:schemeClr val="tx1"/>
                </a:solidFill>
              </a:rPr>
              <a:t>login using </a:t>
            </a:r>
            <a:r>
              <a:rPr dirty="0" sz="3200" lang="en-IN">
                <a:solidFill>
                  <a:srgbClr val="00B050"/>
                </a:solidFill>
              </a:rPr>
              <a:t>Account </a:t>
            </a:r>
            <a:r>
              <a:rPr dirty="0" sz="3200" lang="en-US">
                <a:solidFill>
                  <a:srgbClr val="00B050"/>
                </a:solidFill>
              </a:rPr>
              <a:t> </a:t>
            </a:r>
            <a:r>
              <a:rPr dirty="0" sz="3200" lang="en-US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048603" name="Title 1"/>
          <p:cNvSpPr>
            <a:spLocks noGrp="1"/>
          </p:cNvSpPr>
          <p:nvPr>
            <p:ph type="body" idx="1"/>
          </p:nvPr>
        </p:nvSpPr>
        <p:spPr>
          <a:xfrm>
            <a:off x="685799" y="1752600"/>
            <a:ext cx="7616825" cy="4724400"/>
          </a:xfrm>
        </p:spPr>
        <p:txBody>
          <a:bodyPr>
            <a:noAutofit/>
          </a:bodyPr>
          <a:p>
            <a:pPr algn="just">
              <a:buFont typeface="Wingdings" pitchFamily="2" charset="2"/>
              <a:buChar char="Ø"/>
            </a:pPr>
            <a:r>
              <a:rPr b="1" dirty="0" sz="1400" lang="en-US" smtClean="0">
                <a:latin typeface="Century Schoolbook" pitchFamily="18" charset="0"/>
              </a:rPr>
              <a:t>Step-1:</a:t>
            </a:r>
            <a:r>
              <a:rPr dirty="0" sz="1400" lang="en-US" smtClean="0">
                <a:latin typeface="Century Schoolbook" pitchFamily="18" charset="0"/>
              </a:rPr>
              <a:t> Go to the </a:t>
            </a:r>
            <a:r>
              <a:rPr dirty="0" sz="1400" lang="en-IN" smtClean="0">
                <a:latin typeface="Century Schoolbook" pitchFamily="18" charset="0"/>
              </a:rPr>
              <a:t>e-auction payment </a:t>
            </a:r>
            <a:r>
              <a:rPr dirty="0" sz="1400" lang="en-US" smtClean="0">
                <a:latin typeface="Century Schoolbook" pitchFamily="18" charset="0"/>
              </a:rPr>
              <a:t>portal homepage and click Login. </a:t>
            </a:r>
          </a:p>
          <a:p>
            <a:pPr algn="just"/>
            <a:endParaRPr dirty="0" sz="1400" lang="en-US" smtClean="0">
              <a:latin typeface="Century Schoolbook" pitchFamily="18" charset="0"/>
              <a:ea typeface="Microsoft Yi Baiti" pitchFamily="66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b="1" dirty="0" sz="1400" lang="en-US" smtClean="0">
                <a:latin typeface="Century Schoolbook" pitchFamily="18" charset="0"/>
                <a:ea typeface="Microsoft Yi Baiti" pitchFamily="66" charset="0"/>
              </a:rPr>
              <a:t>Step-2:</a:t>
            </a:r>
            <a:r>
              <a:rPr dirty="0" sz="1400" lang="en-US" smtClean="0">
                <a:latin typeface="Century Schoolbook" pitchFamily="18" charset="0"/>
                <a:ea typeface="Microsoft Yi Baiti" pitchFamily="66" charset="0"/>
              </a:rPr>
              <a:t> </a:t>
            </a:r>
            <a:r>
              <a:rPr dirty="0" sz="1400" lang="en-US" smtClean="0">
                <a:latin typeface="Century Schoolbook" pitchFamily="18" charset="0"/>
              </a:rPr>
              <a:t> Enter your </a:t>
            </a:r>
            <a:r>
              <a:rPr dirty="0" sz="1400" lang="en-IN" smtClean="0">
                <a:latin typeface="Century Schoolbook" pitchFamily="18" charset="0"/>
              </a:rPr>
              <a:t>USERNAME &amp; PASSWORD</a:t>
            </a:r>
            <a:r>
              <a:rPr dirty="0" sz="1400" lang="en-US" smtClean="0">
                <a:latin typeface="Century Schoolbook" pitchFamily="18" charset="0"/>
              </a:rPr>
              <a:t> and click Continue. </a:t>
            </a:r>
          </a:p>
          <a:p>
            <a:pPr algn="just">
              <a:buFont typeface="Wingdings" pitchFamily="2" charset="2"/>
              <a:buChar char="Ø"/>
            </a:pPr>
            <a:endParaRPr dirty="0" sz="1400" lang="en-US" smtClean="0">
              <a:latin typeface="Century Schoolbook" pitchFamily="18" charset="0"/>
              <a:ea typeface="Microsoft Yi Baiti" pitchFamily="66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b="1" dirty="0" sz="1400" lang="en-US" smtClean="0">
                <a:latin typeface="Century Schoolbook" pitchFamily="18" charset="0"/>
                <a:ea typeface="Microsoft Yi Baiti" pitchFamily="66" charset="0"/>
              </a:rPr>
              <a:t>Step-3:</a:t>
            </a:r>
            <a:r>
              <a:rPr dirty="0" sz="1400" lang="en-US" smtClean="0">
                <a:latin typeface="Century Schoolbook" pitchFamily="18" charset="0"/>
              </a:rPr>
              <a:t>Select OTP on mobile registered with </a:t>
            </a:r>
            <a:r>
              <a:rPr dirty="0" sz="1400" lang="en-IN" smtClean="0">
                <a:latin typeface="Century Schoolbook" pitchFamily="18" charset="0"/>
              </a:rPr>
              <a:t>Account</a:t>
            </a:r>
            <a:r>
              <a:rPr dirty="0" sz="1400" lang="en-US" smtClean="0">
                <a:latin typeface="Century Schoolbook" pitchFamily="18" charset="0"/>
              </a:rPr>
              <a:t> after confirming your </a:t>
            </a:r>
            <a:r>
              <a:rPr dirty="0" sz="1400" lang="en-IN" smtClean="0">
                <a:latin typeface="Century Schoolbook" pitchFamily="18" charset="0"/>
              </a:rPr>
              <a:t>Secure </a:t>
            </a:r>
          </a:p>
          <a:p>
            <a:pPr algn="just"/>
            <a:r>
              <a:rPr dirty="0" sz="1400" lang="en-IN" smtClean="0">
                <a:latin typeface="Century Schoolbook" pitchFamily="18" charset="0"/>
              </a:rPr>
              <a:t>      </a:t>
            </a:r>
            <a:r>
              <a:rPr dirty="0" sz="1400" lang="en-US" smtClean="0">
                <a:latin typeface="Century Schoolbook" pitchFamily="18" charset="0"/>
              </a:rPr>
              <a:t>Access Message and click Continue. In case of using </a:t>
            </a:r>
            <a:r>
              <a:rPr dirty="0" sz="1400" lang="en-IN" smtClean="0">
                <a:latin typeface="Century Schoolbook" pitchFamily="18" charset="0"/>
              </a:rPr>
              <a:t>Account </a:t>
            </a:r>
            <a:r>
              <a:rPr dirty="0" sz="1400" lang="en-US" smtClean="0">
                <a:latin typeface="Century Schoolbook" pitchFamily="18" charset="0"/>
              </a:rPr>
              <a:t> OTP as a higher security</a:t>
            </a:r>
            <a:endParaRPr dirty="0" sz="1400" lang="en-IN" smtClean="0">
              <a:latin typeface="Century Schoolbook" pitchFamily="18" charset="0"/>
            </a:endParaRPr>
          </a:p>
          <a:p>
            <a:pPr algn="just"/>
            <a:r>
              <a:rPr dirty="0" sz="1400" lang="en-US" smtClean="0">
                <a:latin typeface="Century Schoolbook" pitchFamily="18" charset="0"/>
              </a:rPr>
              <a:t> </a:t>
            </a:r>
            <a:r>
              <a:rPr dirty="0" sz="1400" lang="en-IN" smtClean="0">
                <a:latin typeface="Century Schoolbook" pitchFamily="18" charset="0"/>
              </a:rPr>
              <a:t>     </a:t>
            </a:r>
            <a:r>
              <a:rPr dirty="0" sz="1400" lang="en-US" smtClean="0">
                <a:latin typeface="Century Schoolbook" pitchFamily="18" charset="0"/>
              </a:rPr>
              <a:t>option, login with your user ID and password and on the Higher Security Options page,</a:t>
            </a:r>
            <a:endParaRPr dirty="0" sz="1400" lang="en-IN" smtClean="0">
              <a:latin typeface="Century Schoolbook" pitchFamily="18" charset="0"/>
            </a:endParaRPr>
          </a:p>
          <a:p>
            <a:pPr algn="just"/>
            <a:r>
              <a:rPr dirty="0" sz="1400" lang="en-IN" smtClean="0">
                <a:latin typeface="Century Schoolbook" pitchFamily="18" charset="0"/>
              </a:rPr>
              <a:t>     </a:t>
            </a:r>
            <a:r>
              <a:rPr dirty="0" sz="1400" lang="en-US" smtClean="0">
                <a:latin typeface="Century Schoolbook" pitchFamily="18" charset="0"/>
              </a:rPr>
              <a:t> click OTP on mobile number registered with </a:t>
            </a:r>
            <a:r>
              <a:rPr dirty="0" sz="1400" lang="en-IN" smtClean="0">
                <a:latin typeface="Century Schoolbook" pitchFamily="18" charset="0"/>
              </a:rPr>
              <a:t>Account</a:t>
            </a:r>
            <a:r>
              <a:rPr dirty="0" sz="1400" lang="en-US" smtClean="0">
                <a:latin typeface="Century Schoolbook" pitchFamily="18" charset="0"/>
              </a:rPr>
              <a:t>&gt; Continue.</a:t>
            </a:r>
          </a:p>
          <a:p>
            <a:pPr algn="just">
              <a:buFont typeface="Wingdings" pitchFamily="2" charset="2"/>
              <a:buChar char="Ø"/>
            </a:pPr>
            <a:endParaRPr dirty="0" sz="1400" lang="en-US" smtClean="0">
              <a:latin typeface="Century Schoolbook" pitchFamily="18" charset="0"/>
              <a:ea typeface="Microsoft Yi Baiti" pitchFamily="66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b="1" dirty="0" sz="1400" lang="en-US" smtClean="0">
                <a:latin typeface="Century Schoolbook" pitchFamily="18" charset="0"/>
                <a:ea typeface="Microsoft Yi Baiti" pitchFamily="66" charset="0"/>
              </a:rPr>
              <a:t>Step-4:</a:t>
            </a:r>
            <a:r>
              <a:rPr dirty="0" sz="1400" lang="en-US" smtClean="0">
                <a:latin typeface="Century Schoolbook" pitchFamily="18" charset="0"/>
              </a:rPr>
              <a:t> If you already have OTP, select I already have OTP on mobile number registered</a:t>
            </a:r>
            <a:endParaRPr dirty="0" sz="1400" lang="en-IN" smtClean="0">
              <a:latin typeface="Century Schoolbook" pitchFamily="18" charset="0"/>
            </a:endParaRPr>
          </a:p>
          <a:p>
            <a:pPr algn="just"/>
            <a:r>
              <a:rPr dirty="0" sz="1400" lang="en-IN" smtClean="0">
                <a:latin typeface="Century Schoolbook" pitchFamily="18" charset="0"/>
              </a:rPr>
              <a:t>    </a:t>
            </a:r>
            <a:r>
              <a:rPr dirty="0" sz="1400" lang="en-US" smtClean="0">
                <a:latin typeface="Century Schoolbook" pitchFamily="18" charset="0"/>
              </a:rPr>
              <a:t> with </a:t>
            </a:r>
            <a:r>
              <a:rPr dirty="0" sz="1400" lang="en-IN" smtClean="0">
                <a:latin typeface="Century Schoolbook" pitchFamily="18" charset="0"/>
              </a:rPr>
              <a:t>Account</a:t>
            </a:r>
            <a:r>
              <a:rPr dirty="0" sz="1400" lang="en-US" smtClean="0">
                <a:latin typeface="Century Schoolbook" pitchFamily="18" charset="0"/>
              </a:rPr>
              <a:t> and go to Step 6. If valid OTP is not available, click Generate OTP. </a:t>
            </a:r>
          </a:p>
          <a:p>
            <a:pPr algn="just">
              <a:buFont typeface="Wingdings" pitchFamily="2" charset="2"/>
              <a:buChar char="Ø"/>
            </a:pPr>
            <a:endParaRPr dirty="0" sz="1400" lang="en-US" smtClean="0">
              <a:latin typeface="Century Schoolbook" pitchFamily="18" charset="0"/>
              <a:ea typeface="Microsoft Yi Baiti" pitchFamily="66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b="1" dirty="0" sz="1400" lang="en-US" smtClean="0">
                <a:latin typeface="Century Schoolbook" pitchFamily="18" charset="0"/>
                <a:ea typeface="Microsoft Yi Baiti" pitchFamily="66" charset="0"/>
              </a:rPr>
              <a:t>Step-5:</a:t>
            </a:r>
            <a:r>
              <a:rPr dirty="0" sz="1400" lang="en-US" smtClean="0">
                <a:latin typeface="Century Schoolbook" pitchFamily="18" charset="0"/>
              </a:rPr>
              <a:t> On the Verify, it's you page, click I Agree to validate my </a:t>
            </a:r>
            <a:r>
              <a:rPr dirty="0" sz="1400" lang="en-IN" smtClean="0">
                <a:latin typeface="Century Schoolbook" pitchFamily="18" charset="0"/>
              </a:rPr>
              <a:t>Account </a:t>
            </a:r>
            <a:r>
              <a:rPr dirty="0" sz="1400" lang="en-US" smtClean="0">
                <a:latin typeface="Century Schoolbook" pitchFamily="18" charset="0"/>
              </a:rPr>
              <a:t> Details &gt; Generate </a:t>
            </a:r>
            <a:r>
              <a:rPr dirty="0" sz="1400" lang="en-IN" smtClean="0">
                <a:latin typeface="Century Schoolbook" pitchFamily="18" charset="0"/>
              </a:rPr>
              <a:t>Account </a:t>
            </a:r>
            <a:r>
              <a:rPr dirty="0" sz="1400" lang="en-US" smtClean="0">
                <a:latin typeface="Century Schoolbook" pitchFamily="18" charset="0"/>
              </a:rPr>
              <a:t> OTP. </a:t>
            </a:r>
          </a:p>
          <a:p>
            <a:pPr algn="just">
              <a:buFont typeface="Wingdings" pitchFamily="2" charset="2"/>
              <a:buChar char="Ø"/>
            </a:pPr>
            <a:endParaRPr dirty="0" sz="1400" lang="en-US" smtClean="0">
              <a:latin typeface="Century Schoolbook" pitchFamily="18" charset="0"/>
              <a:ea typeface="Microsoft Yi Baiti" pitchFamily="66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b="1" dirty="0" sz="1400" lang="en-US" smtClean="0">
                <a:latin typeface="Century Schoolbook" pitchFamily="18" charset="0"/>
                <a:ea typeface="Microsoft Yi Baiti" pitchFamily="66" charset="0"/>
              </a:rPr>
              <a:t>Step-6:</a:t>
            </a:r>
            <a:r>
              <a:rPr dirty="0" sz="1400" lang="en-US" smtClean="0">
                <a:latin typeface="Century Schoolbook" pitchFamily="18" charset="0"/>
                <a:ea typeface="Microsoft Yi Baiti" pitchFamily="66" charset="0"/>
              </a:rPr>
              <a:t> </a:t>
            </a:r>
            <a:r>
              <a:rPr dirty="0" sz="1400" lang="en-US" smtClean="0">
                <a:latin typeface="Century Schoolbook" pitchFamily="18" charset="0"/>
              </a:rPr>
              <a:t> Enter your 6-digit OTP received on your mobile number registered with </a:t>
            </a:r>
            <a:r>
              <a:rPr dirty="0" sz="1400" lang="en-IN" smtClean="0">
                <a:latin typeface="Century Schoolbook" pitchFamily="18" charset="0"/>
              </a:rPr>
              <a:t>Account</a:t>
            </a:r>
            <a:r>
              <a:rPr dirty="0" sz="1400" lang="en-US" smtClean="0">
                <a:latin typeface="Century Schoolbook" pitchFamily="18" charset="0"/>
              </a:rPr>
              <a:t> and click Login.</a:t>
            </a:r>
          </a:p>
          <a:p>
            <a:pPr algn="just">
              <a:buFont typeface="Wingdings" pitchFamily="2" charset="2"/>
              <a:buChar char="Ø"/>
            </a:pPr>
            <a:endParaRPr dirty="0" sz="1400" lang="en-US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dirty="0" sz="1400" lang="en-US" smtClean="0">
                <a:latin typeface="Century Schoolbook" pitchFamily="18" charset="0"/>
              </a:rPr>
              <a:t>Post successful validation, you will be taken to the </a:t>
            </a:r>
            <a:r>
              <a:rPr dirty="0" sz="1400" lang="en-IN" smtClean="0">
                <a:latin typeface="Century Schoolbook" pitchFamily="18" charset="0"/>
              </a:rPr>
              <a:t>e-auction payment</a:t>
            </a:r>
            <a:r>
              <a:rPr dirty="0" sz="1400" lang="en-US" smtClean="0">
                <a:latin typeface="Century Schoolbook" pitchFamily="18" charset="0"/>
              </a:rPr>
              <a:t> Dashboard.</a:t>
            </a:r>
            <a:endParaRPr dirty="0" sz="1400" lang="en-US" smtClean="0">
              <a:latin typeface="Century Schoolbook" pitchFamily="18" charset="0"/>
              <a:ea typeface="Microsoft Yi Baiti" pitchFamily="66" charset="0"/>
            </a:endParaRPr>
          </a:p>
          <a:p>
            <a:pPr>
              <a:buFont typeface="Arial" pitchFamily="34" charset="0"/>
              <a:buChar char="•"/>
            </a:pPr>
            <a:endParaRPr dirty="0" sz="14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772400" cy="990600"/>
          </a:xfrm>
        </p:spPr>
        <p:txBody>
          <a:bodyPr/>
          <a:p>
            <a:r>
              <a:rPr sz="3200" smtClean="0"/>
              <a:t>TEST SCEN</a:t>
            </a:r>
            <a:r>
              <a:rPr dirty="0" sz="3200" lang="en-IN" smtClean="0"/>
              <a:t>A</a:t>
            </a:r>
            <a:r>
              <a:rPr sz="3200" smtClean="0"/>
              <a:t>RIO</a:t>
            </a:r>
            <a:br>
              <a:rPr sz="3200" smtClean="0"/>
            </a:br>
            <a:r>
              <a:rPr sz="3200" smtClean="0">
                <a:solidFill>
                  <a:srgbClr val="FFFF00"/>
                </a:solidFill>
              </a:rPr>
              <a:t>(REGISTERING  AN ACCOUNT)</a:t>
            </a:r>
            <a:endParaRPr dirty="0" sz="3200" lang="en-US">
              <a:solidFill>
                <a:srgbClr val="FFFF00"/>
              </a:solidFill>
            </a:endParaRPr>
          </a:p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7772400" cy="4800600"/>
          </a:xfrm>
        </p:spPr>
        <p:txBody>
          <a:bodyPr>
            <a:noAutofit/>
          </a:bodyPr>
          <a:p>
            <a:pPr>
              <a:buFont typeface="Wingdings" pitchFamily="2" charset="2"/>
              <a:buChar char="v"/>
            </a:pPr>
            <a:r>
              <a:rPr b="1" dirty="0" sz="1400" lang="en-US" smtClean="0"/>
              <a:t>STEP-1</a:t>
            </a:r>
            <a:r>
              <a:rPr dirty="0" sz="1400" lang="en-US" smtClean="0"/>
              <a:t>: Visit the ‘e-</a:t>
            </a:r>
            <a:r>
              <a:rPr dirty="0" sz="1400" lang="en-IN" smtClean="0"/>
              <a:t>Auction payment</a:t>
            </a:r>
            <a:r>
              <a:rPr dirty="0" sz="1400" lang="en-US" smtClean="0"/>
              <a:t>’ Portal https://www.</a:t>
            </a:r>
            <a:r>
              <a:rPr dirty="0" sz="1400" lang="en-IN" smtClean="0"/>
              <a:t>dream11</a:t>
            </a:r>
            <a:r>
              <a:rPr dirty="0" sz="1400" lang="en-US" smtClean="0"/>
              <a:t>.in/portal/</a:t>
            </a:r>
          </a:p>
          <a:p>
            <a:pPr>
              <a:buFont typeface="Wingdings" pitchFamily="2" charset="2"/>
              <a:buChar char="v"/>
            </a:pPr>
            <a:r>
              <a:rPr b="1" dirty="0" sz="1400" lang="en-US" smtClean="0"/>
              <a:t>STEP-2:</a:t>
            </a:r>
            <a:r>
              <a:rPr dirty="0" sz="1400" lang="en-US" smtClean="0"/>
              <a:t> Click </a:t>
            </a:r>
            <a:r>
              <a:rPr b="1" dirty="0" sz="1400" lang="en-US" smtClean="0"/>
              <a:t>‘Register Yourself'</a:t>
            </a:r>
            <a:r>
              <a:rPr dirty="0" sz="1400" lang="en-US" smtClean="0"/>
              <a:t> button located at right side of the Home Page</a:t>
            </a:r>
          </a:p>
          <a:p>
            <a:pPr>
              <a:buFont typeface="Wingdings" pitchFamily="2" charset="2"/>
              <a:buChar char="v"/>
            </a:pPr>
            <a:r>
              <a:rPr b="1" dirty="0" sz="1400" lang="en-US" smtClean="0"/>
              <a:t>STEP-3:</a:t>
            </a:r>
            <a:r>
              <a:rPr dirty="0" sz="1400" lang="en-US" smtClean="0"/>
              <a:t>Select the user type as </a:t>
            </a:r>
            <a:r>
              <a:rPr b="1" dirty="0" sz="1400" lang="en-US" smtClean="0"/>
              <a:t>‘Individual’</a:t>
            </a:r>
            <a:r>
              <a:rPr dirty="0" sz="1400" lang="en-US" smtClean="0"/>
              <a:t>. Click Continue</a:t>
            </a:r>
          </a:p>
          <a:p>
            <a:pPr>
              <a:buFont typeface="Wingdings" pitchFamily="2" charset="2"/>
              <a:buChar char="v"/>
            </a:pPr>
            <a:r>
              <a:rPr b="1" dirty="0" sz="1400" lang="en-US" smtClean="0"/>
              <a:t>STEP-4</a:t>
            </a:r>
            <a:r>
              <a:rPr dirty="0" sz="1400" lang="en-US" smtClean="0"/>
              <a:t>:</a:t>
            </a:r>
            <a:r>
              <a:rPr b="1" dirty="0" sz="1400" lang="en-US" smtClean="0"/>
              <a:t>Provide the following basic details:</a:t>
            </a:r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IN" smtClean="0"/>
              <a:t>Account number &amp;Pan card number </a:t>
            </a:r>
            <a:endParaRPr dirty="0" sz="1400" lang="en-US" smtClean="0"/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US" smtClean="0"/>
              <a:t>Surname, First Name and Middle Name</a:t>
            </a:r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US" smtClean="0"/>
              <a:t>Date of birth</a:t>
            </a:r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US" smtClean="0"/>
              <a:t>Residential Status and click continue</a:t>
            </a:r>
          </a:p>
          <a:p>
            <a:pPr>
              <a:buFont typeface="Wingdings" pitchFamily="2" charset="2"/>
              <a:buChar char="v"/>
            </a:pPr>
            <a:r>
              <a:rPr b="1" dirty="0" sz="1400" lang="en-US" smtClean="0"/>
              <a:t>STEP-5</a:t>
            </a:r>
            <a:r>
              <a:rPr dirty="0" sz="1400" lang="en-US" smtClean="0"/>
              <a:t>: </a:t>
            </a:r>
            <a:r>
              <a:rPr b="1" dirty="0" sz="1400" lang="en-US" smtClean="0"/>
              <a:t>Fill in the following mandatory details:</a:t>
            </a:r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US" smtClean="0"/>
              <a:t>Password Details</a:t>
            </a:r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US" smtClean="0"/>
              <a:t>Contact Details</a:t>
            </a:r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US" smtClean="0"/>
              <a:t>Current Address</a:t>
            </a:r>
          </a:p>
          <a:p>
            <a:pPr indent="-514350" marL="514350">
              <a:buFont typeface="Arial" pitchFamily="34" charset="0"/>
              <a:buChar char="•"/>
            </a:pPr>
            <a:r>
              <a:rPr dirty="0" sz="1400" lang="en-US" smtClean="0"/>
              <a:t>Click ‘Submit’</a:t>
            </a:r>
            <a:r>
              <a:rPr dirty="0" sz="1400" lang="en-IN" smtClean="0"/>
              <a:t>.</a:t>
            </a:r>
            <a:endParaRPr dirty="0" sz="1400" lang="en-US" smtClean="0"/>
          </a:p>
          <a:p>
            <a:pPr>
              <a:buFont typeface="Wingdings" pitchFamily="2" charset="2"/>
              <a:buChar char="v"/>
            </a:pPr>
            <a:r>
              <a:rPr b="1" dirty="0" sz="1400" lang="en-US" smtClean="0"/>
              <a:t>STEP-6</a:t>
            </a:r>
            <a:r>
              <a:rPr dirty="0" sz="1400" lang="en-US" smtClean="0"/>
              <a:t>: After registration, </a:t>
            </a:r>
          </a:p>
          <a:p>
            <a:pPr algn="just" indent="-514350" marL="514350">
              <a:buFont typeface="Wingdings" pitchFamily="2" charset="2"/>
              <a:buChar char="v"/>
            </a:pPr>
            <a:r>
              <a:rPr dirty="0" sz="1400" lang="en-US" smtClean="0"/>
              <a:t>*For Residents, a six digit OTP1 and OTP2 will be shared on your mobile number and email ID, specified at the time of registration.</a:t>
            </a:r>
            <a:br>
              <a:rPr dirty="0" sz="1400" lang="en-US" smtClean="0"/>
            </a:br>
            <a:r>
              <a:rPr dirty="0" sz="1400" lang="en-US" smtClean="0"/>
              <a:t>*For Non-residents, OTP will be shared on your primary email ID, specified at the time of registration.</a:t>
            </a:r>
          </a:p>
          <a:p>
            <a:pPr>
              <a:buFont typeface="Wingdings" pitchFamily="2" charset="2"/>
              <a:buChar char="v"/>
            </a:pPr>
            <a:r>
              <a:rPr b="1" dirty="0" sz="1400" lang="en-US" smtClean="0"/>
              <a:t>STEP-7</a:t>
            </a:r>
            <a:r>
              <a:rPr dirty="0" sz="1400" lang="en-US" smtClean="0"/>
              <a:t>: Enter the correct OTP to complete the registration process</a:t>
            </a:r>
          </a:p>
          <a:p>
            <a:pPr indent="-514350" marL="514350"/>
            <a:endParaRPr dirty="0" sz="1400" lang="en-US" smtClean="0"/>
          </a:p>
          <a:p>
            <a:pPr>
              <a:buFont typeface="Arial" pitchFamily="34" charset="0"/>
              <a:buChar char="•"/>
            </a:pPr>
            <a:endParaRPr dirty="0" sz="14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620000" cy="762000"/>
          </a:xfrm>
        </p:spPr>
        <p:txBody>
          <a:bodyPr/>
          <a:p>
            <a:r>
              <a:rPr sz="3200" smtClean="0">
                <a:solidFill>
                  <a:srgbClr val="00B050"/>
                </a:solidFill>
                <a:latin typeface="Arial Black" pitchFamily="34" charset="0"/>
              </a:rPr>
              <a:t>LOGIN TEST CASES</a:t>
            </a:r>
            <a:endParaRPr dirty="0" sz="3200" lang="en-US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>
            <a:normAutofit fontScale="81818" lnSpcReduction="20000"/>
          </a:bodyPr>
          <a:p>
            <a:r>
              <a:rPr dirty="0" sz="3800" lang="en-US" smtClean="0">
                <a:solidFill>
                  <a:schemeClr val="accent4"/>
                </a:solidFill>
                <a:latin typeface="+mj-lt"/>
                <a:cs typeface="Aharoni" pitchFamily="2" charset="-79"/>
              </a:rPr>
              <a:t>POSITIVE TEST CASES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Enter Valid email or mobile number.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Enter Valid Password.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Click on “Forgot Password” Link and find out forgot password page.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Click on Create new account button and verify if it takes to new account page.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Select “Keep me signed in” option to retain login session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Select “Help” option to get help from DREAM11.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Select “Privacy Note” to get DREAM11 privacy polices page.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In Forgot page –Enter the OTP(One Time Password) to recreate the DREAM11 password.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Clicking on the “product image” .It directly takes to the product page.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Clicking on the “Buy Now “ link Button. It directly takes to the payment page.</a:t>
            </a:r>
            <a:endParaRPr dirty="0" lang="en-US" smtClean="0">
              <a:latin typeface="Aharoni" pitchFamily="2" charset="-79"/>
              <a:cs typeface="Aharoni" pitchFamily="2" charset="-79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530352" y="838200"/>
            <a:ext cx="7772400" cy="685800"/>
          </a:xfrm>
        </p:spPr>
        <p:txBody>
          <a:bodyPr/>
          <a:p>
            <a:r>
              <a:rPr sz="3200" smtClean="0"/>
              <a:t>NEGATIVE TEST CASES</a:t>
            </a:r>
            <a:endParaRPr dirty="0" sz="3200" lang="en-US"/>
          </a:p>
        </p:txBody>
      </p:sp>
      <p:sp>
        <p:nvSpPr>
          <p:cNvPr id="1048609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76400"/>
            <a:ext cx="7772400" cy="3962400"/>
          </a:xfrm>
        </p:spPr>
        <p:txBody>
          <a:bodyPr>
            <a:normAutofit fontScale="95455" lnSpcReduction="20000"/>
          </a:bodyPr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Enter invalid username and valid password.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Enter valid username and invalid password.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Enter invalid username and password.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Keep one field blank either username or password and check login.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The price on the image and the  on the product was mostly different.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The payment declaim was high in the DREAM</a:t>
            </a:r>
            <a:r>
              <a:rPr dirty="0" sz="3500" lang="en-US" smtClean="0"/>
              <a:t>11</a:t>
            </a:r>
            <a:r>
              <a:rPr dirty="0" lang="en-US" smtClean="0"/>
              <a:t> pages.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Need to improve the return and replacement options.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Need to improve the UI(USER INTERFACE) on the web site.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When the network was slow the was buffer on that time.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lang="en-US" smtClean="0"/>
              <a:t>On searching one product It shows different products</a:t>
            </a:r>
          </a:p>
          <a:p>
            <a:pPr>
              <a:buFont typeface="Wingdings" pitchFamily="2" charset="2"/>
              <a:buChar char="q"/>
            </a:pP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US" smtClean="0">
                <a:solidFill>
                  <a:srgbClr val="00B050"/>
                </a:solidFill>
              </a:rPr>
              <a:t>PAYMENT </a:t>
            </a:r>
            <a:r>
              <a:rPr b="1" sz="3600" smtClean="0">
                <a:solidFill>
                  <a:srgbClr val="00B050"/>
                </a:solidFill>
              </a:rPr>
              <a:t>TEST CASES</a:t>
            </a:r>
            <a:endParaRPr b="1" dirty="0" sz="3600" lang="en-US">
              <a:solidFill>
                <a:srgbClr val="00B050"/>
              </a:solidFill>
            </a:endParaRPr>
          </a:p>
        </p:txBody>
      </p:sp>
      <p:sp>
        <p:nvSpPr>
          <p:cNvPr id="1048619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POSITIVE / PASS </a:t>
            </a:r>
            <a:endParaRPr dirty="0" lang="en-US"/>
          </a:p>
        </p:txBody>
      </p:sp>
      <p:sp>
        <p:nvSpPr>
          <p:cNvPr id="1048620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p>
            <a:r>
              <a:rPr dirty="0" lang="en-US" smtClean="0"/>
              <a:t>NEGATIVE / FAIL</a:t>
            </a:r>
            <a:endParaRPr dirty="0" lang="en-US"/>
          </a:p>
        </p:txBody>
      </p:sp>
      <p:sp>
        <p:nvSpPr>
          <p:cNvPr id="1048621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0909" lnSpcReduction="20000"/>
          </a:bodyPr>
          <a:p>
            <a:r>
              <a:rPr dirty="0" sz="2400" lang="en-US" smtClean="0"/>
              <a:t>To verify register option is available.</a:t>
            </a:r>
          </a:p>
          <a:p>
            <a:r>
              <a:rPr dirty="0" sz="2400" lang="en-US" smtClean="0"/>
              <a:t>To verify account number with registered mobile number.</a:t>
            </a:r>
          </a:p>
          <a:p>
            <a:r>
              <a:rPr dirty="0" sz="2400" lang="en-US" smtClean="0"/>
              <a:t>To  verify user should validate and continue with valid PAN card number.</a:t>
            </a:r>
          </a:p>
          <a:p>
            <a:r>
              <a:rPr dirty="0" sz="2400" lang="en-US" smtClean="0"/>
              <a:t>To verify with OTP registered mobile number.</a:t>
            </a:r>
          </a:p>
          <a:p>
            <a:r>
              <a:rPr dirty="0" sz="2400" lang="en-US" smtClean="0"/>
              <a:t>To verify all fields must  be filled. </a:t>
            </a:r>
          </a:p>
          <a:p>
            <a:r>
              <a:rPr dirty="0" sz="2400" lang="en-US" smtClean="0"/>
              <a:t>To verify all user basic details must be as per PAN card.</a:t>
            </a:r>
          </a:p>
          <a:p>
            <a:r>
              <a:rPr dirty="0" sz="2400" lang="en-US" smtClean="0"/>
              <a:t>To verify account is secured.</a:t>
            </a:r>
            <a:endParaRPr dirty="0" lang="en-US"/>
          </a:p>
        </p:txBody>
      </p:sp>
      <p:sp>
        <p:nvSpPr>
          <p:cNvPr id="1048622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0909" lnSpcReduction="10000"/>
          </a:bodyPr>
          <a:p>
            <a:r>
              <a:rPr dirty="0" lang="en-US" smtClean="0"/>
              <a:t>To verify register option is not working.</a:t>
            </a:r>
          </a:p>
          <a:p>
            <a:r>
              <a:rPr dirty="0" lang="en-US" smtClean="0"/>
              <a:t>To be verify without OTP.</a:t>
            </a:r>
          </a:p>
          <a:p>
            <a:r>
              <a:rPr dirty="0" lang="en-US" smtClean="0"/>
              <a:t>To verify user can’t  login or validate with  invalid PAN card number.</a:t>
            </a:r>
          </a:p>
          <a:p>
            <a:r>
              <a:rPr dirty="0" lang="en-US" smtClean="0"/>
              <a:t>To verify all field or any one is empty.</a:t>
            </a:r>
          </a:p>
          <a:p>
            <a:r>
              <a:rPr dirty="0" lang="en-US" smtClean="0"/>
              <a:t>To verify user not entering last name and basic details as per PAN in basic section.</a:t>
            </a:r>
          </a:p>
          <a:p>
            <a:r>
              <a:rPr dirty="0" lang="en-US" smtClean="0"/>
              <a:t>To verify account is not secured.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 smtClean="0"/>
              <a:t>CONCLUSION</a:t>
            </a:r>
            <a:endParaRPr dirty="0" sz="320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I  </a:t>
            </a:r>
            <a:r>
              <a:rPr dirty="0" lang="en-IN" smtClean="0"/>
              <a:t>h</a:t>
            </a:r>
            <a:r>
              <a:rPr dirty="0" lang="en-US" err="1" smtClean="0"/>
              <a:t>ave</a:t>
            </a:r>
            <a:r>
              <a:rPr dirty="0" lang="en-US" smtClean="0"/>
              <a:t>  navigate t</a:t>
            </a:r>
            <a:r>
              <a:rPr dirty="0" lang="en-IN" smtClean="0"/>
              <a:t>h</a:t>
            </a:r>
            <a:r>
              <a:rPr dirty="0" lang="en-US" smtClean="0"/>
              <a:t>e DREAM</a:t>
            </a:r>
            <a:r>
              <a:rPr dirty="0" sz="3200" lang="en-US" smtClean="0"/>
              <a:t>11</a:t>
            </a:r>
            <a:r>
              <a:rPr dirty="0" lang="en-US" smtClean="0"/>
              <a:t> web application and find out t</a:t>
            </a:r>
            <a:r>
              <a:rPr dirty="0" lang="en-IN" smtClean="0"/>
              <a:t>h</a:t>
            </a:r>
            <a:r>
              <a:rPr dirty="0" lang="en-US" smtClean="0"/>
              <a:t>e positive  / pass and negative / fail test cases. T</a:t>
            </a:r>
            <a:r>
              <a:rPr dirty="0" lang="en-IN" smtClean="0"/>
              <a:t>h</a:t>
            </a:r>
            <a:r>
              <a:rPr dirty="0" lang="en-US" smtClean="0"/>
              <a:t>is </a:t>
            </a:r>
            <a:r>
              <a:rPr dirty="0" lang="en-US" err="1" smtClean="0"/>
              <a:t>is</a:t>
            </a:r>
            <a:r>
              <a:rPr dirty="0" lang="en-US" smtClean="0"/>
              <a:t> to improve t</a:t>
            </a:r>
            <a:r>
              <a:rPr dirty="0" lang="en-IN" smtClean="0"/>
              <a:t>h</a:t>
            </a:r>
            <a:r>
              <a:rPr dirty="0" lang="en-US" smtClean="0"/>
              <a:t>e application performance in better manner. 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APPLICATION FOR E-AUCTION</dc:title>
  <dc:creator>admin</dc:creator>
  <cp:lastModifiedBy>admin</cp:lastModifiedBy>
  <dcterms:created xsi:type="dcterms:W3CDTF">2022-09-30T15:47:21Z</dcterms:created>
  <dcterms:modified xsi:type="dcterms:W3CDTF">2022-10-01T05:25:49Z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21e6f22516304bec804ce6537403991c</vt:lpwstr>
  </property>
</Properties>
</file>