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B}" styleName="Medium Style 2 - Accent 1">
    <a:wholeTbl>
      <a:tcTxStyle>
        <a:fontRef idx="minor">
          <a:prstClr val="black"/>
        </a:fontRef>
        <a:schemeClr val="dk1"/>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5B9BD5">
              <a:tint val="20000"/>
            </a:srgbClr>
          </a:solidFill>
        </a:fill>
      </a:tcStyle>
    </a:wholeTbl>
    <a:band1H>
      <a:tcStyle>
        <a:tcBdr/>
        <a:fill>
          <a:solidFill>
            <a:srgbClr val="5B9BD5">
              <a:tint val="40000"/>
            </a:srgbClr>
          </a:solidFill>
        </a:fill>
      </a:tcStyle>
    </a:band1H>
    <a:band2H>
      <a:tcStyle>
        <a:tcBdr/>
      </a:tcStyle>
    </a:band2H>
    <a:band1V>
      <a:tcStyle>
        <a:tcBdr/>
        <a:fill>
          <a:solidFill>
            <a:srgbClr val="5B9BD5">
              <a:tint val="40000"/>
            </a:srgbClr>
          </a:solidFill>
        </a:fill>
      </a:tcStyle>
    </a:band1V>
    <a:band2V>
      <a:tcStyle>
        <a:tcBdr/>
      </a:tcStyle>
    </a:band2V>
    <a:lastCol>
      <a:tcTxStyle b="on">
        <a:fontRef idx="minor">
          <a:prstClr val="black"/>
        </a:fontRef>
        <a:schemeClr val="lt1"/>
      </a:tcTxStyle>
      <a:tcStyle>
        <a:fill>
          <a:solidFill>
            <a:srgbClr val="5B9BD5"/>
          </a:solidFill>
        </a:fill>
      </a:tcStyle>
    </a:lastCol>
    <a:firstCol>
      <a:tcTxStyle b="on">
        <a:fontRef idx="minor">
          <a:prstClr val="black"/>
        </a:fontRef>
        <a:schemeClr val="lt1"/>
      </a:tcTxStyle>
      <a:tcStyle>
        <a:fill>
          <a:solidFill>
            <a:srgbClr val="5B9BD5"/>
          </a:solidFill>
        </a:fill>
      </a:tcStyle>
    </a:firstCol>
    <a:lastRow>
      <a:tcTxStyle b="on">
        <a:fontRef idx="minor">
          <a:prstClr val="black"/>
        </a:fontRef>
        <a:schemeClr val="lt1"/>
      </a:tcTxStyle>
      <a:tcStyle>
        <a:tcBdr>
          <a:top>
            <a:ln w="38100" cmpd="sng">
              <a:solidFill>
                <a:srgbClr val="FFFFFF"/>
              </a:solidFill>
            </a:ln>
          </a:top>
        </a:tcBdr>
        <a:fill>
          <a:solidFill>
            <a:srgbClr val="5B9BD5"/>
          </a:solidFill>
        </a:fill>
      </a:tcStyle>
    </a:lastRow>
    <a:firstRow>
      <a:tcTxStyle b="on">
        <a:fontRef idx="minor">
          <a:prstClr val="black"/>
        </a:fontRef>
        <a:schemeClr val="lt1"/>
      </a:tcTxStyle>
      <a:tcStyle>
        <a:tcBdr>
          <a:bottom>
            <a:ln w="38100" cmpd="sng">
              <a:solidFill>
                <a:srgbClr val="FFFFFF"/>
              </a:solidFill>
            </a:ln>
          </a:bottom>
        </a:tcBdr>
        <a:fill>
          <a:solidFill>
            <a:srgbClr val="5B9BD5"/>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ache/KingsoftOffice/file/download/3082ed4c-9b97-49a5-b8b2-4323b6deb2ce/com.whatsapp.provider.media/SALES%20DATA%20FOR%20III%20B.COM%20CS%20-%20A%20&amp;%20B.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ache/KingsoftOffice/file/download/3082ed4c-9b97-49a5-b8b2-4323b6deb2ce/com.whatsapp.provider.media/SALES%20DATA%20FOR%20III%20B.COM%20CS%20-%20A%20&amp;%20B.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c:spPr>
          <c:invertIfNegative val="0"/>
          <c:cat>
            <c:multiLvlStrRef>
              <c:f>'CREDIT RATING'!$C$182:$F$186</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Valentino</c:v>
                  </c:pt>
                  <c:pt idx="1">
                    <c:v>Charles</c:v>
                  </c:pt>
                  <c:pt idx="2">
                    <c:v>Kamden</c:v>
                  </c:pt>
                  <c:pt idx="3">
                    <c:v>Kiley</c:v>
                  </c:pt>
                  <c:pt idx="4">
                    <c:v>Darien</c:v>
                  </c:pt>
                </c:lvl>
                <c:lvl>
                  <c:pt idx="0">
                    <c:v>2627</c:v>
                  </c:pt>
                  <c:pt idx="1">
                    <c:v>2628</c:v>
                  </c:pt>
                  <c:pt idx="2">
                    <c:v>2629</c:v>
                  </c:pt>
                  <c:pt idx="3">
                    <c:v>2630</c:v>
                  </c:pt>
                  <c:pt idx="4">
                    <c:v>2631</c:v>
                  </c:pt>
                </c:lvl>
              </c:multiLvlStrCache>
            </c:multiLvlStrRef>
          </c:cat>
          <c:val>
            <c:numRef>
              <c:f>'CREDIT RATING'!$G$182:$G$186</c:f>
              <c:numCache>
                <c:formatCode>General</c:formatCode>
                <c:ptCount val="5"/>
                <c:pt idx="0">
                  <c:v>4.0</c:v>
                </c:pt>
                <c:pt idx="1">
                  <c:v>2.0</c:v>
                </c:pt>
                <c:pt idx="2">
                  <c:v>1.0</c:v>
                </c:pt>
                <c:pt idx="3">
                  <c:v>5.0</c:v>
                </c:pt>
                <c:pt idx="4">
                  <c:v>2.0</c:v>
                </c:pt>
              </c:numCache>
            </c:numRef>
          </c:val>
        </c:ser>
        <c:dLbls>
          <c:showLegendKey val="0"/>
          <c:showVal val="0"/>
          <c:showCatName val="0"/>
          <c:showSerName val="0"/>
          <c:showPercent val="0"/>
          <c:showBubbleSize val="0"/>
        </c:dLbls>
        <c:gapWidth val="219"/>
        <c:overlap val="-27"/>
        <c:axId val="156272815"/>
        <c:axId val="154007705"/>
      </c:barChart>
      <c:catAx>
        <c:axId val="1562728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154007705"/>
        <c:crosses val="autoZero"/>
        <c:auto val="1"/>
        <c:lblAlgn val="ctr"/>
        <c:lblOffset val="100"/>
        <c:noMultiLvlLbl val="0"/>
      </c:catAx>
      <c:valAx>
        <c:axId val="15400770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156272815"/>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1"/>
            </a:solidFill>
            <a:ln>
              <a:noFill/>
            </a:ln>
            <a:effectLst/>
          </c:spPr>
          <c:invertIfNegative val="0"/>
          <c:cat>
            <c:multiLvlStrRef>
              <c:f>'CREDIT RATING'!$C$182:$F$186</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Valentino</c:v>
                  </c:pt>
                  <c:pt idx="1">
                    <c:v>Charles</c:v>
                  </c:pt>
                  <c:pt idx="2">
                    <c:v>Kamden</c:v>
                  </c:pt>
                  <c:pt idx="3">
                    <c:v>Kiley</c:v>
                  </c:pt>
                  <c:pt idx="4">
                    <c:v>Darien</c:v>
                  </c:pt>
                </c:lvl>
                <c:lvl>
                  <c:pt idx="0">
                    <c:v>2627</c:v>
                  </c:pt>
                  <c:pt idx="1">
                    <c:v>2628</c:v>
                  </c:pt>
                  <c:pt idx="2">
                    <c:v>2629</c:v>
                  </c:pt>
                  <c:pt idx="3">
                    <c:v>2630</c:v>
                  </c:pt>
                  <c:pt idx="4">
                    <c:v>2631</c:v>
                  </c:pt>
                </c:lvl>
              </c:multiLvlStrCache>
            </c:multiLvlStrRef>
          </c:cat>
          <c:val>
            <c:numRef>
              <c:f>'CREDIT RATING'!$G$182:$G$186</c:f>
              <c:numCache>
                <c:formatCode>General</c:formatCode>
                <c:ptCount val="5"/>
                <c:pt idx="0">
                  <c:v>4.0</c:v>
                </c:pt>
                <c:pt idx="1">
                  <c:v>2.0</c:v>
                </c:pt>
                <c:pt idx="2">
                  <c:v>1.0</c:v>
                </c:pt>
                <c:pt idx="3">
                  <c:v>5.0</c:v>
                </c:pt>
                <c:pt idx="4">
                  <c:v>2.0</c:v>
                </c:pt>
              </c:numCache>
            </c:numRef>
          </c:val>
        </c:ser>
        <c:dLbls>
          <c:showLegendKey val="0"/>
          <c:showVal val="0"/>
          <c:showCatName val="0"/>
          <c:showSerName val="0"/>
          <c:showPercent val="0"/>
          <c:showBubbleSize val="0"/>
        </c:dLbls>
        <c:gapWidth val="219"/>
        <c:overlap val="-27"/>
        <c:axId val="156272815"/>
        <c:axId val="154007705"/>
      </c:barChart>
      <c:catAx>
        <c:axId val="1562728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154007705"/>
        <c:crosses val="autoZero"/>
        <c:auto val="1"/>
        <c:lblAlgn val="ctr"/>
        <c:lblOffset val="100"/>
        <c:noMultiLvlLbl val="0"/>
      </c:catAx>
      <c:valAx>
        <c:axId val="15400770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156272815"/>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3359785"/>
            <a:ext cx="8610600" cy="1869440"/>
          </a:xfrm>
          <a:prstGeom prst="rect"/>
          <a:noFill/>
        </p:spPr>
        <p:txBody>
          <a:bodyPr rtlCol="0" wrap="square">
            <a:spAutoFit/>
          </a:bodyPr>
          <a:p>
            <a:r>
              <a:rPr sz="2400" lang="en-US"/>
              <a:t>STUDENT NAME:</a:t>
            </a:r>
            <a:r>
              <a:rPr sz="2400" lang="en-US"/>
              <a:t>R</a:t>
            </a:r>
            <a:r>
              <a:rPr sz="2400" lang="en-US"/>
              <a:t>.</a:t>
            </a:r>
            <a:r>
              <a:rPr sz="2400" lang="en-US"/>
              <a:t>R</a:t>
            </a:r>
            <a:r>
              <a:rPr sz="2400" lang="en-US"/>
              <a:t>a</a:t>
            </a:r>
            <a:r>
              <a:rPr sz="2400" lang="en-US"/>
              <a:t>k</a:t>
            </a:r>
            <a:r>
              <a:rPr sz="2400" lang="en-US"/>
              <a:t>e</a:t>
            </a:r>
            <a:r>
              <a:rPr sz="2400" lang="en-US"/>
              <a:t>s</a:t>
            </a:r>
            <a:r>
              <a:rPr sz="2400" lang="en-US"/>
              <a:t>h</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6</a:t>
            </a:r>
            <a:r>
              <a:rPr dirty="0" sz="2400" lang="en-US"/>
              <a:t>9</a:t>
            </a:r>
            <a:r>
              <a:rPr dirty="0" sz="2400" lang="en-US"/>
              <a:t>3</a:t>
            </a:r>
            <a:endParaRPr altLang="en-US" lang="zh-CN"/>
          </a:p>
          <a:p>
            <a:r>
              <a:rPr dirty="0" sz="2400" lang="en-US"/>
              <a:t>DEPARTMENT:</a:t>
            </a:r>
            <a:r>
              <a:rPr dirty="0" sz="2400" lang="en-US"/>
              <a:t>B</a:t>
            </a:r>
            <a:r>
              <a:rPr dirty="0" sz="2400" lang="en-US"/>
              <a:t>c</a:t>
            </a:r>
            <a:r>
              <a:rPr dirty="0" sz="2400" lang="en-US"/>
              <a:t>o</a:t>
            </a:r>
            <a:r>
              <a:rPr dirty="0" sz="2400" lang="en-US"/>
              <a:t>m</a:t>
            </a:r>
            <a:r>
              <a:rPr dirty="0" sz="2400" lang="en-US"/>
              <a:t> </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a:t>
            </a:r>
            <a:r>
              <a:rPr dirty="0" sz="2400" lang="en-US"/>
              <a:t>t</a:t>
            </a:r>
            <a:r>
              <a:rPr dirty="0" sz="2400" lang="en-US"/>
              <a:t>e</a:t>
            </a:r>
            <a:r>
              <a:rPr dirty="0" sz="2400" lang="en-US"/>
              <a:t>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endParaRPr altLang="en-US" lang="zh-CN"/>
          </a:p>
          <a:p>
            <a:r>
              <a:rPr dirty="0" sz="2400" lang="en-US"/>
              <a:t>COLLEGE</a:t>
            </a:r>
            <a:r>
              <a:rPr dirty="0" sz="2400" lang="en-US"/>
              <a:t>:</a:t>
            </a:r>
            <a:r>
              <a:rPr dirty="0" sz="2400" lang="en-US"/>
              <a:t> </a:t>
            </a:r>
            <a:r>
              <a:rPr dirty="0" sz="2400" lang="en-US"/>
              <a:t>Thiruthangal</a:t>
            </a:r>
            <a:r>
              <a:rPr dirty="0" sz="2400" lang="en-US"/>
              <a:t> </a:t>
            </a:r>
            <a:r>
              <a:rPr dirty="0" sz="2400" lang="en-US"/>
              <a:t>n</a:t>
            </a:r>
            <a:r>
              <a:rPr dirty="0" sz="2400" lang="en-US"/>
              <a:t>a</a:t>
            </a:r>
            <a:r>
              <a:rPr dirty="0" sz="2400" lang="en-US"/>
              <a:t>d</a:t>
            </a:r>
            <a:r>
              <a:rPr dirty="0" sz="2400" lang="en-US"/>
              <a:t>a</a:t>
            </a:r>
            <a:r>
              <a:rPr dirty="0" sz="2400" lang="en-US"/>
              <a:t>r</a:t>
            </a:r>
            <a:r>
              <a:rPr dirty="0" sz="2400" lang="en-US"/>
              <a:t> </a:t>
            </a:r>
            <a:r>
              <a:rPr dirty="0" sz="2400" lang="en-US"/>
              <a:t>c</a:t>
            </a:r>
            <a:r>
              <a:rPr dirty="0" sz="2400" lang="en-US"/>
              <a:t>o</a:t>
            </a:r>
            <a:r>
              <a:rPr dirty="0" sz="2400" lang="en-US"/>
              <a:t>l</a:t>
            </a:r>
            <a:r>
              <a:rPr dirty="0" sz="2400" lang="en-US"/>
              <a:t>l</a:t>
            </a:r>
            <a:r>
              <a:rPr dirty="0" sz="2400" lang="en-US"/>
              <a:t>a</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3367028"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flipV="1">
          <a:off x="4827223" y="3039260"/>
          <a:ext cx="4986311" cy="347634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图表 1"/>
          <p:cNvGraphicFramePr>
            <a:graphicFrameLocks/>
          </p:cNvGraphicFramePr>
          <p:nvPr/>
        </p:nvGraphicFramePr>
        <p:xfrm flipV="1">
          <a:off x="1895474" y="8373152"/>
          <a:ext cx="5537865" cy="215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94306" name=""/>
          <p:cNvGraphicFramePr>
            <a:graphicFrameLocks/>
          </p:cNvGraphicFramePr>
          <p:nvPr/>
        </p:nvGraphicFramePr>
        <p:xfrm>
          <a:off x="4495074" y="385443"/>
          <a:ext cx="6482502" cy="2682362"/>
        </p:xfrm>
        <a:graphic>
          <a:graphicData uri="http://schemas.openxmlformats.org/drawingml/2006/table">
            <a:tbl>
              <a:tblPr/>
              <a:tblGrid>
                <a:gridCol w="1080417"/>
                <a:gridCol w="1080417"/>
                <a:gridCol w="1080417"/>
                <a:gridCol w="1080417"/>
                <a:gridCol w="1080417"/>
              </a:tblGrid>
              <a:tr h="841885">
                <a:tc>
                  <a:txBody>
                    <a:bodyPr/>
                    <a:p>
                      <a:pPr algn="l" fontAlgn="b"/>
                      <a:r>
                        <a:rPr b="1" sz="1100">
                          <a:solidFill>
                            <a:srgbClr val="FFFFFF"/>
                          </a:solidFill>
                          <a:latin typeface="Calibri"/>
                        </a:rPr>
                        <a:t>EmpID</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FirstName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DepartmentType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Performance Score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b="1" sz="1100">
                          <a:solidFill>
                            <a:srgbClr val="FFFFFF"/>
                          </a:solidFill>
                          <a:latin typeface="Calibri"/>
                        </a:rPr>
                        <a:t>Current Employee Rating</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r>
              <a:tr h="368095">
                <a:tc>
                  <a:txBody>
                    <a:bodyPr/>
                    <a:p>
                      <a:pPr algn="r" fontAlgn="b"/>
                      <a:r>
                        <a:rPr sz="1100">
                          <a:solidFill>
                            <a:srgbClr val="000000"/>
                          </a:solidFill>
                          <a:latin typeface="Calibri"/>
                        </a:rPr>
                        <a:t>2627</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Valentino</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368095">
                <a:tc>
                  <a:txBody>
                    <a:bodyPr/>
                    <a:p>
                      <a:pPr algn="r" fontAlgn="b"/>
                      <a:r>
                        <a:rPr sz="1100">
                          <a:solidFill>
                            <a:srgbClr val="000000"/>
                          </a:solidFill>
                          <a:latin typeface="Calibri"/>
                        </a:rPr>
                        <a:t>2628</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Charles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368095">
                <a:tc>
                  <a:txBody>
                    <a:bodyPr/>
                    <a:p>
                      <a:pPr algn="r" fontAlgn="b"/>
                      <a:r>
                        <a:rPr sz="1100">
                          <a:solidFill>
                            <a:srgbClr val="000000"/>
                          </a:solidFill>
                          <a:latin typeface="Calibri"/>
                        </a:rPr>
                        <a:t>2629</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Kamden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1</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368095">
                <a:tc>
                  <a:txBody>
                    <a:bodyPr/>
                    <a:p>
                      <a:pPr algn="r" fontAlgn="b"/>
                      <a:r>
                        <a:rPr sz="1100">
                          <a:solidFill>
                            <a:srgbClr val="000000"/>
                          </a:solidFill>
                          <a:latin typeface="Calibri"/>
                        </a:rPr>
                        <a:t>2630</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Kiley</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5</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368095">
                <a:tc>
                  <a:txBody>
                    <a:bodyPr/>
                    <a:p>
                      <a:pPr algn="r" fontAlgn="b"/>
                      <a:r>
                        <a:rPr sz="1100">
                          <a:solidFill>
                            <a:srgbClr val="000000"/>
                          </a:solidFill>
                          <a:latin typeface="Calibri"/>
                        </a:rPr>
                        <a:t>2631</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Darien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bl>
          </a:graphicData>
        </a:graphic>
      </p:graphicFrame>
      <p:sp>
        <p:nvSpPr>
          <p:cNvPr id="1048687" name=""/>
          <p:cNvSpPr txBox="1"/>
          <p:nvPr/>
        </p:nvSpPr>
        <p:spPr>
          <a:xfrm>
            <a:off x="220903" y="1232534"/>
            <a:ext cx="4274170" cy="5196840"/>
          </a:xfrm>
          <a:prstGeom prst="rect"/>
        </p:spPr>
        <p:txBody>
          <a:bodyPr rtlCol="0" wrap="square">
            <a:spAutoFit/>
          </a:bodyPr>
          <a:p>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t</a:t>
            </a:r>
            <a:r>
              <a:rPr sz="2800" lang="en-US">
                <a:solidFill>
                  <a:srgbClr val="000000"/>
                </a:solidFill>
              </a:rPr>
              <a:t>a</a:t>
            </a:r>
            <a:r>
              <a:rPr sz="2800" lang="en-US">
                <a:solidFill>
                  <a:srgbClr val="000000"/>
                </a:solidFill>
              </a:rPr>
              <a:t>t</a:t>
            </a:r>
            <a:r>
              <a:rPr sz="2800" lang="en-US">
                <a:solidFill>
                  <a:srgbClr val="000000"/>
                </a:solidFill>
              </a:rPr>
              <a:t>i</a:t>
            </a:r>
            <a:r>
              <a:rPr sz="2800" lang="en-US">
                <a:solidFill>
                  <a:srgbClr val="000000"/>
                </a:solidFill>
              </a:rPr>
              <a:t>o</a:t>
            </a:r>
            <a:r>
              <a:rPr sz="2800" lang="en-US">
                <a:solidFill>
                  <a:srgbClr val="000000"/>
                </a:solidFill>
              </a:rPr>
              <a:t>n</a:t>
            </a:r>
            <a:r>
              <a:rPr sz="2800" lang="en-US">
                <a:solidFill>
                  <a:srgbClr val="000000"/>
                </a:solidFill>
              </a:rPr>
              <a:t> </a:t>
            </a:r>
            <a:r>
              <a:rPr sz="2800" lang="en-US">
                <a:solidFill>
                  <a:srgbClr val="000000"/>
                </a:solidFill>
              </a:rPr>
              <a:t>:</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1</a:t>
            </a:r>
            <a:r>
              <a:rPr sz="2800" lang="en-US">
                <a:solidFill>
                  <a:srgbClr val="000000"/>
                </a:solidFill>
              </a:rPr>
              <a:t>.</a:t>
            </a:r>
            <a:r>
              <a:rPr sz="2800" lang="en-US">
                <a:solidFill>
                  <a:srgbClr val="000000"/>
                </a:solidFill>
              </a:rPr>
              <a:t> </a:t>
            </a:r>
            <a:r>
              <a:rPr sz="2400" lang="en-US">
                <a:solidFill>
                  <a:srgbClr val="000000"/>
                </a:solidFill>
              </a:rPr>
              <a:t>T</a:t>
            </a:r>
            <a:r>
              <a:rPr sz="2400" lang="en-US">
                <a:solidFill>
                  <a:srgbClr val="000000"/>
                </a:solidFill>
              </a:rPr>
              <a:t>h</a:t>
            </a:r>
            <a:r>
              <a:rPr sz="2400" lang="en-US">
                <a:solidFill>
                  <a:srgbClr val="000000"/>
                </a:solidFill>
              </a:rPr>
              <a:t>e</a:t>
            </a:r>
            <a:r>
              <a:rPr sz="2400" lang="en-US">
                <a:solidFill>
                  <a:srgbClr val="000000"/>
                </a:solidFill>
              </a:rPr>
              <a:t> </a:t>
            </a:r>
            <a:r>
              <a:rPr sz="2400" lang="en-US">
                <a:solidFill>
                  <a:srgbClr val="000000"/>
                </a:solidFill>
              </a:rPr>
              <a:t>e</a:t>
            </a:r>
            <a:r>
              <a:rPr sz="2400" lang="en-US">
                <a:solidFill>
                  <a:srgbClr val="000000"/>
                </a:solidFill>
              </a:rPr>
              <a:t>m</a:t>
            </a:r>
            <a:r>
              <a:rPr sz="2400" lang="en-US">
                <a:solidFill>
                  <a:srgbClr val="000000"/>
                </a:solidFill>
              </a:rPr>
              <a:t>p</a:t>
            </a:r>
            <a:r>
              <a:rPr sz="2400" lang="en-US">
                <a:solidFill>
                  <a:srgbClr val="000000"/>
                </a:solidFill>
              </a:rPr>
              <a:t>l</a:t>
            </a:r>
            <a:r>
              <a:rPr sz="2400" lang="en-US">
                <a:solidFill>
                  <a:srgbClr val="000000"/>
                </a:solidFill>
              </a:rPr>
              <a:t>o</a:t>
            </a:r>
            <a:r>
              <a:rPr sz="2400" lang="en-US">
                <a:solidFill>
                  <a:srgbClr val="000000"/>
                </a:solidFill>
              </a:rPr>
              <a:t>y</a:t>
            </a:r>
            <a:r>
              <a:rPr sz="2400" lang="en-US">
                <a:solidFill>
                  <a:srgbClr val="000000"/>
                </a:solidFill>
              </a:rPr>
              <a:t>e</a:t>
            </a:r>
            <a:r>
              <a:rPr sz="2400" lang="en-US">
                <a:solidFill>
                  <a:srgbClr val="000000"/>
                </a:solidFill>
              </a:rPr>
              <a:t>e</a:t>
            </a:r>
            <a:r>
              <a:rPr sz="2400" lang="en-US">
                <a:solidFill>
                  <a:srgbClr val="000000"/>
                </a:solidFill>
              </a:rPr>
              <a:t> </a:t>
            </a:r>
            <a:r>
              <a:rPr sz="2400" lang="en-US">
                <a:solidFill>
                  <a:srgbClr val="000000"/>
                </a:solidFill>
              </a:rPr>
              <a:t>w</a:t>
            </a:r>
            <a:r>
              <a:rPr sz="2400" lang="en-US">
                <a:solidFill>
                  <a:srgbClr val="000000"/>
                </a:solidFill>
              </a:rPr>
              <a:t>i</a:t>
            </a:r>
            <a:r>
              <a:rPr sz="2400" lang="en-US">
                <a:solidFill>
                  <a:srgbClr val="000000"/>
                </a:solidFill>
              </a:rPr>
              <a:t>t</a:t>
            </a:r>
            <a:r>
              <a:rPr sz="2400" lang="en-US">
                <a:solidFill>
                  <a:srgbClr val="000000"/>
                </a:solidFill>
              </a:rPr>
              <a:t>h</a:t>
            </a:r>
            <a:r>
              <a:rPr sz="2400" lang="en-US">
                <a:solidFill>
                  <a:srgbClr val="000000"/>
                </a:solidFill>
              </a:rPr>
              <a:t> </a:t>
            </a:r>
            <a:r>
              <a:rPr sz="2400" lang="en-US">
                <a:solidFill>
                  <a:srgbClr val="000000"/>
                </a:solidFill>
              </a:rPr>
              <a:t>I</a:t>
            </a:r>
            <a:r>
              <a:rPr sz="2400" lang="en-US">
                <a:solidFill>
                  <a:srgbClr val="000000"/>
                </a:solidFill>
              </a:rPr>
              <a:t>D</a:t>
            </a:r>
            <a:r>
              <a:rPr sz="2400" lang="en-US">
                <a:solidFill>
                  <a:srgbClr val="000000"/>
                </a:solidFill>
              </a:rPr>
              <a:t> </a:t>
            </a:r>
            <a:r>
              <a:rPr sz="2400" lang="en-US">
                <a:solidFill>
                  <a:srgbClr val="000000"/>
                </a:solidFill>
              </a:rPr>
              <a:t>2</a:t>
            </a:r>
            <a:r>
              <a:rPr sz="2400" lang="en-US">
                <a:solidFill>
                  <a:srgbClr val="000000"/>
                </a:solidFill>
              </a:rPr>
              <a:t>6</a:t>
            </a:r>
            <a:r>
              <a:rPr sz="2400" lang="en-US">
                <a:solidFill>
                  <a:srgbClr val="000000"/>
                </a:solidFill>
              </a:rPr>
              <a:t>3</a:t>
            </a:r>
            <a:r>
              <a:rPr sz="2400" lang="en-US">
                <a:solidFill>
                  <a:srgbClr val="000000"/>
                </a:solidFill>
              </a:rPr>
              <a:t>0</a:t>
            </a:r>
            <a:r>
              <a:rPr sz="2400" lang="en-US">
                <a:solidFill>
                  <a:srgbClr val="000000"/>
                </a:solidFill>
              </a:rPr>
              <a:t> </a:t>
            </a:r>
            <a:r>
              <a:rPr sz="2400" lang="en-US">
                <a:solidFill>
                  <a:srgbClr val="000000"/>
                </a:solidFill>
              </a:rPr>
              <a:t>k</a:t>
            </a:r>
            <a:r>
              <a:rPr sz="2400" lang="en-US">
                <a:solidFill>
                  <a:srgbClr val="000000"/>
                </a:solidFill>
              </a:rPr>
              <a:t>iley</a:t>
            </a:r>
            <a:r>
              <a:rPr sz="2400" lang="en-US">
                <a:solidFill>
                  <a:srgbClr val="000000"/>
                </a:solidFill>
              </a:rPr>
              <a:t> </a:t>
            </a:r>
            <a:r>
              <a:rPr sz="2400" lang="en-US">
                <a:solidFill>
                  <a:srgbClr val="000000"/>
                </a:solidFill>
              </a:rPr>
              <a:t>h</a:t>
            </a:r>
            <a:r>
              <a:rPr sz="2400" lang="en-US">
                <a:solidFill>
                  <a:srgbClr val="000000"/>
                </a:solidFill>
              </a:rPr>
              <a:t>a</a:t>
            </a:r>
            <a:r>
              <a:rPr sz="2400" lang="en-US">
                <a:solidFill>
                  <a:srgbClr val="000000"/>
                </a:solidFill>
              </a:rPr>
              <a:t>s</a:t>
            </a:r>
            <a:r>
              <a:rPr sz="2400" lang="en-US">
                <a:solidFill>
                  <a:srgbClr val="000000"/>
                </a:solidFill>
              </a:rPr>
              <a:t> </a:t>
            </a:r>
            <a:r>
              <a:rPr sz="2400" lang="en-US">
                <a:solidFill>
                  <a:srgbClr val="000000"/>
                </a:solidFill>
              </a:rPr>
              <a:t>t</a:t>
            </a:r>
            <a:r>
              <a:rPr sz="2400" lang="en-US">
                <a:solidFill>
                  <a:srgbClr val="000000"/>
                </a:solidFill>
              </a:rPr>
              <a:t>h</a:t>
            </a:r>
            <a:r>
              <a:rPr sz="2400" lang="en-US">
                <a:solidFill>
                  <a:srgbClr val="000000"/>
                </a:solidFill>
              </a:rPr>
              <a:t>e</a:t>
            </a:r>
            <a:r>
              <a:rPr sz="2400" lang="en-US">
                <a:solidFill>
                  <a:srgbClr val="000000"/>
                </a:solidFill>
              </a:rPr>
              <a:t> </a:t>
            </a:r>
            <a:r>
              <a:rPr sz="2400" lang="en-US">
                <a:solidFill>
                  <a:srgbClr val="000000"/>
                </a:solidFill>
              </a:rPr>
              <a:t>largest</a:t>
            </a:r>
            <a:r>
              <a:rPr sz="2400" lang="en-US">
                <a:solidFill>
                  <a:srgbClr val="000000"/>
                </a:solidFill>
              </a:rPr>
              <a:t> </a:t>
            </a:r>
            <a:r>
              <a:rPr sz="2400" lang="en-US">
                <a:solidFill>
                  <a:srgbClr val="000000"/>
                </a:solidFill>
              </a:rPr>
              <a:t>p</a:t>
            </a:r>
            <a:r>
              <a:rPr sz="2400" lang="en-US">
                <a:solidFill>
                  <a:srgbClr val="000000"/>
                </a:solidFill>
              </a:rPr>
              <a:t>o</a:t>
            </a:r>
            <a:r>
              <a:rPr sz="2400" lang="en-US">
                <a:solidFill>
                  <a:srgbClr val="000000"/>
                </a:solidFill>
              </a:rPr>
              <a:t>r</a:t>
            </a:r>
            <a:r>
              <a:rPr sz="2400" lang="en-US">
                <a:solidFill>
                  <a:srgbClr val="000000"/>
                </a:solidFill>
              </a:rPr>
              <a:t>t</a:t>
            </a:r>
            <a:r>
              <a:rPr sz="2400" lang="en-US">
                <a:solidFill>
                  <a:srgbClr val="000000"/>
                </a:solidFill>
              </a:rPr>
              <a:t>i</a:t>
            </a:r>
            <a:r>
              <a:rPr sz="2400" lang="en-US">
                <a:solidFill>
                  <a:srgbClr val="000000"/>
                </a:solidFill>
              </a:rPr>
              <a:t>o</a:t>
            </a:r>
            <a:r>
              <a:rPr sz="2400" lang="en-US">
                <a:solidFill>
                  <a:srgbClr val="000000"/>
                </a:solidFill>
              </a:rPr>
              <a:t>n</a:t>
            </a:r>
            <a:r>
              <a:rPr sz="2400" lang="en-US">
                <a:solidFill>
                  <a:srgbClr val="000000"/>
                </a:solidFill>
              </a:rPr>
              <a:t> </a:t>
            </a:r>
            <a:r>
              <a:rPr sz="2400" lang="en-US">
                <a:solidFill>
                  <a:srgbClr val="000000"/>
                </a:solidFill>
              </a:rPr>
              <a:t>o</a:t>
            </a:r>
            <a:r>
              <a:rPr sz="2400" lang="en-US">
                <a:solidFill>
                  <a:srgbClr val="000000"/>
                </a:solidFill>
              </a:rPr>
              <a:t>f</a:t>
            </a:r>
            <a:r>
              <a:rPr sz="2400" lang="en-US">
                <a:solidFill>
                  <a:srgbClr val="000000"/>
                </a:solidFill>
              </a:rPr>
              <a:t> </a:t>
            </a:r>
            <a:r>
              <a:rPr sz="2400" lang="en-US">
                <a:solidFill>
                  <a:srgbClr val="000000"/>
                </a:solidFill>
              </a:rPr>
              <a:t>t</a:t>
            </a:r>
            <a:r>
              <a:rPr sz="2400" lang="en-US">
                <a:solidFill>
                  <a:srgbClr val="000000"/>
                </a:solidFill>
              </a:rPr>
              <a:t>h</a:t>
            </a:r>
            <a:r>
              <a:rPr sz="2400" lang="en-US">
                <a:solidFill>
                  <a:srgbClr val="000000"/>
                </a:solidFill>
              </a:rPr>
              <a:t>e</a:t>
            </a:r>
            <a:r>
              <a:rPr sz="2400" lang="en-US">
                <a:solidFill>
                  <a:srgbClr val="000000"/>
                </a:solidFill>
              </a:rPr>
              <a:t> </a:t>
            </a:r>
            <a:r>
              <a:rPr sz="2400" lang="en-US">
                <a:solidFill>
                  <a:srgbClr val="000000"/>
                </a:solidFill>
              </a:rPr>
              <a:t>r</a:t>
            </a:r>
            <a:r>
              <a:rPr sz="2400" lang="en-US">
                <a:solidFill>
                  <a:srgbClr val="000000"/>
                </a:solidFill>
              </a:rPr>
              <a:t>a</a:t>
            </a:r>
            <a:r>
              <a:rPr sz="2400" lang="en-US">
                <a:solidFill>
                  <a:srgbClr val="000000"/>
                </a:solidFill>
              </a:rPr>
              <a:t>t</a:t>
            </a:r>
            <a:r>
              <a:rPr sz="2400" lang="en-US">
                <a:solidFill>
                  <a:srgbClr val="000000"/>
                </a:solidFill>
              </a:rPr>
              <a:t>i</a:t>
            </a:r>
            <a:r>
              <a:rPr sz="2400" lang="en-US">
                <a:solidFill>
                  <a:srgbClr val="000000"/>
                </a:solidFill>
              </a:rPr>
              <a:t>n</a:t>
            </a:r>
            <a:r>
              <a:rPr sz="2400" lang="en-US">
                <a:solidFill>
                  <a:srgbClr val="000000"/>
                </a:solidFill>
              </a:rPr>
              <a:t>g</a:t>
            </a:r>
            <a:r>
              <a:rPr sz="2400" lang="en-US">
                <a:solidFill>
                  <a:srgbClr val="000000"/>
                </a:solidFill>
              </a:rPr>
              <a:t> </a:t>
            </a:r>
            <a:r>
              <a:rPr sz="2400" lang="en-US">
                <a:solidFill>
                  <a:srgbClr val="000000"/>
                </a:solidFill>
              </a:rPr>
              <a:t>p</a:t>
            </a:r>
            <a:r>
              <a:rPr sz="2400" lang="en-US">
                <a:solidFill>
                  <a:srgbClr val="000000"/>
                </a:solidFill>
              </a:rPr>
              <a:t>i</a:t>
            </a:r>
            <a:r>
              <a:rPr sz="2400" lang="en-US">
                <a:solidFill>
                  <a:srgbClr val="000000"/>
                </a:solidFill>
              </a:rPr>
              <a:t>e</a:t>
            </a:r>
            <a:r>
              <a:rPr sz="2400" lang="en-US">
                <a:solidFill>
                  <a:srgbClr val="000000"/>
                </a:solidFill>
              </a:rPr>
              <a:t> </a:t>
            </a:r>
            <a:r>
              <a:rPr sz="2400" lang="en-US">
                <a:solidFill>
                  <a:srgbClr val="000000"/>
                </a:solidFill>
              </a:rPr>
              <a:t>c</a:t>
            </a:r>
            <a:r>
              <a:rPr sz="2400" lang="en-US">
                <a:solidFill>
                  <a:srgbClr val="000000"/>
                </a:solidFill>
              </a:rPr>
              <a:t>h</a:t>
            </a:r>
            <a:r>
              <a:rPr sz="2400" lang="en-US">
                <a:solidFill>
                  <a:srgbClr val="000000"/>
                </a:solidFill>
              </a:rPr>
              <a:t>a</a:t>
            </a:r>
            <a:r>
              <a:rPr sz="2400" lang="en-US">
                <a:solidFill>
                  <a:srgbClr val="000000"/>
                </a:solidFill>
              </a:rPr>
              <a:t>r</a:t>
            </a:r>
            <a:r>
              <a:rPr sz="2400" lang="en-US">
                <a:solidFill>
                  <a:srgbClr val="000000"/>
                </a:solidFill>
              </a:rPr>
              <a:t>t</a:t>
            </a:r>
            <a:r>
              <a:rPr sz="2400" lang="en-US">
                <a:solidFill>
                  <a:srgbClr val="000000"/>
                </a:solidFill>
              </a:rPr>
              <a:t> </a:t>
            </a:r>
            <a:r>
              <a:rPr sz="2400" lang="en-US">
                <a:solidFill>
                  <a:srgbClr val="000000"/>
                </a:solidFill>
              </a:rPr>
              <a:t>i</a:t>
            </a:r>
            <a:r>
              <a:rPr sz="2400" lang="en-US">
                <a:solidFill>
                  <a:srgbClr val="000000"/>
                </a:solidFill>
              </a:rPr>
              <a:t>n</a:t>
            </a:r>
            <a:r>
              <a:rPr sz="2400" lang="en-US">
                <a:solidFill>
                  <a:srgbClr val="000000"/>
                </a:solidFill>
              </a:rPr>
              <a:t>d</a:t>
            </a:r>
            <a:r>
              <a:rPr sz="2400" lang="en-US">
                <a:solidFill>
                  <a:srgbClr val="000000"/>
                </a:solidFill>
              </a:rPr>
              <a:t>i</a:t>
            </a:r>
            <a:r>
              <a:rPr sz="2400" lang="en-US">
                <a:solidFill>
                  <a:srgbClr val="000000"/>
                </a:solidFill>
              </a:rPr>
              <a:t>c</a:t>
            </a:r>
            <a:r>
              <a:rPr sz="2400" lang="en-US">
                <a:solidFill>
                  <a:srgbClr val="000000"/>
                </a:solidFill>
              </a:rPr>
              <a:t>a</a:t>
            </a:r>
            <a:r>
              <a:rPr sz="2400" lang="en-US">
                <a:solidFill>
                  <a:srgbClr val="000000"/>
                </a:solidFill>
              </a:rPr>
              <a:t>t</a:t>
            </a:r>
            <a:r>
              <a:rPr sz="2400" lang="en-US">
                <a:solidFill>
                  <a:srgbClr val="000000"/>
                </a:solidFill>
              </a:rPr>
              <a:t>i</a:t>
            </a:r>
            <a:r>
              <a:rPr sz="2400" lang="en-US">
                <a:solidFill>
                  <a:srgbClr val="000000"/>
                </a:solidFill>
              </a:rPr>
              <a:t>n</a:t>
            </a:r>
            <a:r>
              <a:rPr sz="2400" lang="en-US">
                <a:solidFill>
                  <a:srgbClr val="000000"/>
                </a:solidFill>
              </a:rPr>
              <a:t>g</a:t>
            </a:r>
            <a:r>
              <a:rPr sz="2400" lang="en-US">
                <a:solidFill>
                  <a:srgbClr val="000000"/>
                </a:solidFill>
              </a:rPr>
              <a:t> </a:t>
            </a:r>
            <a:r>
              <a:rPr sz="2400" lang="en-US">
                <a:solidFill>
                  <a:srgbClr val="000000"/>
                </a:solidFill>
              </a:rPr>
              <a:t>a</a:t>
            </a:r>
            <a:r>
              <a:rPr sz="2400" lang="en-US">
                <a:solidFill>
                  <a:srgbClr val="000000"/>
                </a:solidFill>
              </a:rPr>
              <a:t> </a:t>
            </a:r>
            <a:r>
              <a:rPr sz="2400" lang="en-US">
                <a:solidFill>
                  <a:srgbClr val="000000"/>
                </a:solidFill>
              </a:rPr>
              <a:t>strong</a:t>
            </a:r>
            <a:r>
              <a:rPr sz="2400" lang="en-US">
                <a:solidFill>
                  <a:srgbClr val="000000"/>
                </a:solidFill>
              </a:rPr>
              <a:t> </a:t>
            </a:r>
            <a:r>
              <a:rPr sz="2400" lang="en-US">
                <a:solidFill>
                  <a:srgbClr val="000000"/>
                </a:solidFill>
              </a:rPr>
              <a:t> </a:t>
            </a:r>
            <a:r>
              <a:rPr sz="2400" lang="en-US">
                <a:solidFill>
                  <a:srgbClr val="000000"/>
                </a:solidFill>
              </a:rPr>
              <a:t>p</a:t>
            </a:r>
            <a:r>
              <a:rPr sz="2400" lang="en-US">
                <a:solidFill>
                  <a:srgbClr val="000000"/>
                </a:solidFill>
              </a:rPr>
              <a:t>e</a:t>
            </a:r>
            <a:r>
              <a:rPr sz="2400" lang="en-US">
                <a:solidFill>
                  <a:srgbClr val="000000"/>
                </a:solidFill>
              </a:rPr>
              <a:t>r</a:t>
            </a:r>
            <a:r>
              <a:rPr sz="2400" lang="en-US">
                <a:solidFill>
                  <a:srgbClr val="000000"/>
                </a:solidFill>
              </a:rPr>
              <a:t>f</a:t>
            </a:r>
            <a:r>
              <a:rPr sz="2400" lang="en-US">
                <a:solidFill>
                  <a:srgbClr val="000000"/>
                </a:solidFill>
              </a:rPr>
              <a:t>o</a:t>
            </a:r>
            <a:r>
              <a:rPr sz="2400" lang="en-US">
                <a:solidFill>
                  <a:srgbClr val="000000"/>
                </a:solidFill>
              </a:rPr>
              <a:t>r</a:t>
            </a:r>
            <a:r>
              <a:rPr sz="2400" lang="en-US">
                <a:solidFill>
                  <a:srgbClr val="000000"/>
                </a:solidFill>
              </a:rPr>
              <a:t>m</a:t>
            </a:r>
            <a:r>
              <a:rPr sz="2400" lang="en-US">
                <a:solidFill>
                  <a:srgbClr val="000000"/>
                </a:solidFill>
              </a:rPr>
              <a:t>a</a:t>
            </a:r>
            <a:r>
              <a:rPr sz="2400" lang="en-US">
                <a:solidFill>
                  <a:srgbClr val="000000"/>
                </a:solidFill>
              </a:rPr>
              <a:t>n</a:t>
            </a:r>
            <a:r>
              <a:rPr sz="2400" lang="en-US">
                <a:solidFill>
                  <a:srgbClr val="000000"/>
                </a:solidFill>
              </a:rPr>
              <a:t>c</a:t>
            </a:r>
            <a:r>
              <a:rPr sz="2400" lang="en-US">
                <a:solidFill>
                  <a:srgbClr val="000000"/>
                </a:solidFill>
              </a:rPr>
              <a:t>e</a:t>
            </a:r>
            <a:r>
              <a:rPr sz="2400" lang="en-US">
                <a:solidFill>
                  <a:srgbClr val="000000"/>
                </a:solidFill>
              </a:rPr>
              <a:t> </a:t>
            </a:r>
            <a:r>
              <a:rPr sz="2400" lang="en-US">
                <a:solidFill>
                  <a:srgbClr val="000000"/>
                </a:solidFill>
              </a:rPr>
              <a:t>c</a:t>
            </a:r>
            <a:r>
              <a:rPr sz="2400" lang="en-US">
                <a:solidFill>
                  <a:srgbClr val="000000"/>
                </a:solidFill>
              </a:rPr>
              <a:t>o</a:t>
            </a:r>
            <a:r>
              <a:rPr sz="2400" lang="en-US">
                <a:solidFill>
                  <a:srgbClr val="000000"/>
                </a:solidFill>
              </a:rPr>
              <a:t>m</a:t>
            </a:r>
            <a:r>
              <a:rPr sz="2400" lang="en-US">
                <a:solidFill>
                  <a:srgbClr val="000000"/>
                </a:solidFill>
              </a:rPr>
              <a:t>p</a:t>
            </a:r>
            <a:r>
              <a:rPr sz="2400" lang="en-US">
                <a:solidFill>
                  <a:srgbClr val="000000"/>
                </a:solidFill>
              </a:rPr>
              <a:t>a</a:t>
            </a:r>
            <a:r>
              <a:rPr sz="2400" lang="en-US">
                <a:solidFill>
                  <a:srgbClr val="000000"/>
                </a:solidFill>
              </a:rPr>
              <a:t>r</a:t>
            </a:r>
            <a:r>
              <a:rPr sz="2400" lang="en-US">
                <a:solidFill>
                  <a:srgbClr val="000000"/>
                </a:solidFill>
              </a:rPr>
              <a:t>e</a:t>
            </a:r>
            <a:r>
              <a:rPr sz="2400" lang="en-US">
                <a:solidFill>
                  <a:srgbClr val="000000"/>
                </a:solidFill>
              </a:rPr>
              <a:t>d</a:t>
            </a:r>
            <a:r>
              <a:rPr sz="2400" lang="en-US">
                <a:solidFill>
                  <a:srgbClr val="000000"/>
                </a:solidFill>
              </a:rPr>
              <a:t> </a:t>
            </a:r>
            <a:r>
              <a:rPr sz="2400" lang="en-US">
                <a:solidFill>
                  <a:srgbClr val="000000"/>
                </a:solidFill>
              </a:rPr>
              <a:t>t</a:t>
            </a:r>
            <a:r>
              <a:rPr sz="2400" lang="en-US">
                <a:solidFill>
                  <a:srgbClr val="000000"/>
                </a:solidFill>
              </a:rPr>
              <a:t>o</a:t>
            </a:r>
            <a:r>
              <a:rPr sz="2400" lang="en-US">
                <a:solidFill>
                  <a:srgbClr val="000000"/>
                </a:solidFill>
              </a:rPr>
              <a:t> </a:t>
            </a:r>
            <a:r>
              <a:rPr sz="2400" lang="en-US">
                <a:solidFill>
                  <a:srgbClr val="000000"/>
                </a:solidFill>
              </a:rPr>
              <a:t>o</a:t>
            </a:r>
            <a:r>
              <a:rPr sz="2400" lang="en-US">
                <a:solidFill>
                  <a:srgbClr val="000000"/>
                </a:solidFill>
              </a:rPr>
              <a:t>t</a:t>
            </a:r>
            <a:r>
              <a:rPr sz="2400" lang="en-US">
                <a:solidFill>
                  <a:srgbClr val="000000"/>
                </a:solidFill>
              </a:rPr>
              <a:t>h</a:t>
            </a:r>
            <a:r>
              <a:rPr sz="2400" lang="en-US">
                <a:solidFill>
                  <a:srgbClr val="000000"/>
                </a:solidFill>
              </a:rPr>
              <a:t>e</a:t>
            </a:r>
            <a:r>
              <a:rPr sz="2400" lang="en-US">
                <a:solidFill>
                  <a:srgbClr val="000000"/>
                </a:solidFill>
              </a:rPr>
              <a:t>r</a:t>
            </a:r>
            <a:r>
              <a:rPr sz="2400" lang="en-US">
                <a:solidFill>
                  <a:srgbClr val="000000"/>
                </a:solidFill>
              </a:rPr>
              <a:t>.</a:t>
            </a:r>
            <a:endParaRPr sz="2800" lang="en-IN">
              <a:solidFill>
                <a:srgbClr val="000000"/>
              </a:solidFill>
            </a:endParaRPr>
          </a:p>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2</a:t>
            </a:r>
            <a:r>
              <a:rPr sz="2400" lang="en-US">
                <a:solidFill>
                  <a:srgbClr val="000000"/>
                </a:solidFill>
              </a:rPr>
              <a:t> </a:t>
            </a:r>
            <a:r>
              <a:rPr sz="2400" lang="en-US">
                <a:solidFill>
                  <a:srgbClr val="000000"/>
                </a:solidFill>
              </a:rPr>
              <a:t>.</a:t>
            </a:r>
            <a:r>
              <a:rPr sz="2400" lang="en-US">
                <a:solidFill>
                  <a:srgbClr val="000000"/>
                </a:solidFill>
              </a:rPr>
              <a:t> </a:t>
            </a:r>
            <a:r>
              <a:rPr sz="2400" lang="en-US">
                <a:solidFill>
                  <a:srgbClr val="000000"/>
                </a:solidFill>
              </a:rPr>
              <a:t>A</a:t>
            </a:r>
            <a:r>
              <a:rPr sz="2400" lang="en-US">
                <a:solidFill>
                  <a:srgbClr val="000000"/>
                </a:solidFill>
              </a:rPr>
              <a:t>l</a:t>
            </a:r>
            <a:r>
              <a:rPr sz="2400" lang="en-US">
                <a:solidFill>
                  <a:srgbClr val="000000"/>
                </a:solidFill>
              </a:rPr>
              <a:t>l</a:t>
            </a:r>
            <a:r>
              <a:rPr sz="2400" lang="en-US">
                <a:solidFill>
                  <a:srgbClr val="000000"/>
                </a:solidFill>
              </a:rPr>
              <a:t> </a:t>
            </a:r>
            <a:r>
              <a:rPr sz="2400" lang="en-US">
                <a:solidFill>
                  <a:srgbClr val="000000"/>
                </a:solidFill>
              </a:rPr>
              <a:t>e</a:t>
            </a:r>
            <a:r>
              <a:rPr sz="2400" lang="en-US">
                <a:solidFill>
                  <a:srgbClr val="000000"/>
                </a:solidFill>
              </a:rPr>
              <a:t>m</a:t>
            </a:r>
            <a:r>
              <a:rPr sz="2400" lang="en-US">
                <a:solidFill>
                  <a:srgbClr val="000000"/>
                </a:solidFill>
              </a:rPr>
              <a:t>p</a:t>
            </a:r>
            <a:r>
              <a:rPr sz="2400" lang="en-US">
                <a:solidFill>
                  <a:srgbClr val="000000"/>
                </a:solidFill>
              </a:rPr>
              <a:t>l</a:t>
            </a:r>
            <a:r>
              <a:rPr sz="2400" lang="en-US">
                <a:solidFill>
                  <a:srgbClr val="000000"/>
                </a:solidFill>
              </a:rPr>
              <a:t>o</a:t>
            </a:r>
            <a:r>
              <a:rPr sz="2400" lang="en-US">
                <a:solidFill>
                  <a:srgbClr val="000000"/>
                </a:solidFill>
              </a:rPr>
              <a:t>y</a:t>
            </a:r>
            <a:r>
              <a:rPr sz="2400" lang="en-US">
                <a:solidFill>
                  <a:srgbClr val="000000"/>
                </a:solidFill>
              </a:rPr>
              <a:t>e</a:t>
            </a:r>
            <a:r>
              <a:rPr sz="2400" lang="en-US">
                <a:solidFill>
                  <a:srgbClr val="000000"/>
                </a:solidFill>
              </a:rPr>
              <a:t>e</a:t>
            </a:r>
            <a:r>
              <a:rPr sz="2400" lang="en-US">
                <a:solidFill>
                  <a:srgbClr val="000000"/>
                </a:solidFill>
              </a:rPr>
              <a:t>s</a:t>
            </a:r>
            <a:r>
              <a:rPr sz="2400" lang="en-US">
                <a:solidFill>
                  <a:srgbClr val="000000"/>
                </a:solidFill>
              </a:rPr>
              <a:t> </a:t>
            </a:r>
            <a:r>
              <a:rPr sz="2400" lang="en-US">
                <a:solidFill>
                  <a:srgbClr val="000000"/>
                </a:solidFill>
              </a:rPr>
              <a:t>l</a:t>
            </a:r>
            <a:r>
              <a:rPr sz="2400" lang="en-US">
                <a:solidFill>
                  <a:srgbClr val="000000"/>
                </a:solidFill>
              </a:rPr>
              <a:t>i</a:t>
            </a:r>
            <a:r>
              <a:rPr sz="2400" lang="en-US">
                <a:solidFill>
                  <a:srgbClr val="000000"/>
                </a:solidFill>
              </a:rPr>
              <a:t>s</a:t>
            </a:r>
            <a:r>
              <a:rPr sz="2400" lang="en-US">
                <a:solidFill>
                  <a:srgbClr val="000000"/>
                </a:solidFill>
              </a:rPr>
              <a:t>t</a:t>
            </a:r>
            <a:r>
              <a:rPr sz="2400" lang="en-US">
                <a:solidFill>
                  <a:srgbClr val="000000"/>
                </a:solidFill>
              </a:rPr>
              <a:t> </a:t>
            </a:r>
            <a:r>
              <a:rPr sz="2400" lang="en-US">
                <a:solidFill>
                  <a:srgbClr val="000000"/>
                </a:solidFill>
              </a:rPr>
              <a:t>(</a:t>
            </a:r>
            <a:r>
              <a:rPr sz="2400" lang="en-US">
                <a:solidFill>
                  <a:srgbClr val="000000"/>
                </a:solidFill>
              </a:rPr>
              <a:t> </a:t>
            </a:r>
            <a:r>
              <a:rPr sz="2400" lang="en-US">
                <a:solidFill>
                  <a:srgbClr val="000000"/>
                </a:solidFill>
              </a:rPr>
              <a:t>Valentino</a:t>
            </a:r>
            <a:r>
              <a:rPr sz="2400" lang="en-US">
                <a:solidFill>
                  <a:srgbClr val="000000"/>
                </a:solidFill>
              </a:rPr>
              <a:t> </a:t>
            </a:r>
            <a:r>
              <a:rPr sz="2400" lang="en-US">
                <a:solidFill>
                  <a:srgbClr val="000000"/>
                </a:solidFill>
              </a:rPr>
              <a:t>,</a:t>
            </a:r>
            <a:r>
              <a:rPr sz="2400" lang="en-US">
                <a:solidFill>
                  <a:srgbClr val="000000"/>
                </a:solidFill>
              </a:rPr>
              <a:t> </a:t>
            </a:r>
            <a:r>
              <a:rPr sz="2400" lang="en-US">
                <a:solidFill>
                  <a:srgbClr val="000000"/>
                </a:solidFill>
              </a:rPr>
              <a:t>c</a:t>
            </a:r>
            <a:r>
              <a:rPr sz="2400" lang="en-US">
                <a:solidFill>
                  <a:srgbClr val="000000"/>
                </a:solidFill>
              </a:rPr>
              <a:t>h</a:t>
            </a:r>
            <a:r>
              <a:rPr sz="2400" lang="en-US">
                <a:solidFill>
                  <a:srgbClr val="000000"/>
                </a:solidFill>
              </a:rPr>
              <a:t>a</a:t>
            </a:r>
            <a:r>
              <a:rPr sz="2400" lang="en-US">
                <a:solidFill>
                  <a:srgbClr val="000000"/>
                </a:solidFill>
              </a:rPr>
              <a:t>r</a:t>
            </a:r>
            <a:r>
              <a:rPr sz="2400" lang="en-US">
                <a:solidFill>
                  <a:srgbClr val="000000"/>
                </a:solidFill>
              </a:rPr>
              <a:t>l</a:t>
            </a:r>
            <a:r>
              <a:rPr sz="2400" lang="en-US">
                <a:solidFill>
                  <a:srgbClr val="000000"/>
                </a:solidFill>
              </a:rPr>
              <a:t>e</a:t>
            </a:r>
            <a:r>
              <a:rPr sz="2400" lang="en-US">
                <a:solidFill>
                  <a:srgbClr val="000000"/>
                </a:solidFill>
              </a:rPr>
              <a:t>s</a:t>
            </a:r>
            <a:r>
              <a:rPr sz="2400" lang="en-US">
                <a:solidFill>
                  <a:srgbClr val="000000"/>
                </a:solidFill>
              </a:rPr>
              <a:t> </a:t>
            </a:r>
            <a:r>
              <a:rPr sz="2400" lang="en-US">
                <a:solidFill>
                  <a:srgbClr val="000000"/>
                </a:solidFill>
              </a:rPr>
              <a:t>,</a:t>
            </a:r>
            <a:r>
              <a:rPr sz="2400" lang="en-US">
                <a:solidFill>
                  <a:srgbClr val="000000"/>
                </a:solidFill>
              </a:rPr>
              <a:t> </a:t>
            </a:r>
            <a:r>
              <a:rPr sz="2400" lang="en-US">
                <a:solidFill>
                  <a:srgbClr val="000000"/>
                </a:solidFill>
              </a:rPr>
              <a:t>Kamden</a:t>
            </a:r>
            <a:r>
              <a:rPr sz="2400" lang="en-US">
                <a:solidFill>
                  <a:srgbClr val="000000"/>
                </a:solidFill>
              </a:rPr>
              <a:t> </a:t>
            </a:r>
            <a:r>
              <a:rPr sz="2400" lang="en-US">
                <a:solidFill>
                  <a:srgbClr val="000000"/>
                </a:solidFill>
              </a:rPr>
              <a:t>,</a:t>
            </a:r>
            <a:r>
              <a:rPr sz="2400" lang="en-US">
                <a:solidFill>
                  <a:srgbClr val="000000"/>
                </a:solidFill>
              </a:rPr>
              <a:t> </a:t>
            </a:r>
            <a:r>
              <a:rPr sz="2400" lang="en-US">
                <a:solidFill>
                  <a:srgbClr val="000000"/>
                </a:solidFill>
              </a:rPr>
              <a:t>d</a:t>
            </a:r>
            <a:r>
              <a:rPr sz="2400" lang="en-US">
                <a:solidFill>
                  <a:srgbClr val="000000"/>
                </a:solidFill>
              </a:rPr>
              <a:t>a</a:t>
            </a:r>
            <a:r>
              <a:rPr sz="2400" lang="en-US">
                <a:solidFill>
                  <a:srgbClr val="000000"/>
                </a:solidFill>
              </a:rPr>
              <a:t>r</a:t>
            </a:r>
            <a:r>
              <a:rPr sz="2400" lang="en-US">
                <a:solidFill>
                  <a:srgbClr val="000000"/>
                </a:solidFill>
              </a:rPr>
              <a:t>i</a:t>
            </a:r>
            <a:r>
              <a:rPr sz="2400" lang="en-US">
                <a:solidFill>
                  <a:srgbClr val="000000"/>
                </a:solidFill>
              </a:rPr>
              <a:t>n</a:t>
            </a:r>
            <a:r>
              <a:rPr sz="2400" lang="en-US">
                <a:solidFill>
                  <a:srgbClr val="000000"/>
                </a:solidFill>
              </a:rPr>
              <a:t> </a:t>
            </a:r>
            <a:r>
              <a:rPr sz="2400" lang="en-US">
                <a:solidFill>
                  <a:srgbClr val="000000"/>
                </a:solidFill>
              </a:rPr>
              <a:t>)</a:t>
            </a:r>
            <a:r>
              <a:rPr sz="2400" lang="en-US">
                <a:solidFill>
                  <a:srgbClr val="000000"/>
                </a:solidFill>
              </a:rPr>
              <a:t> </a:t>
            </a:r>
            <a:r>
              <a:rPr sz="2400" lang="en-US">
                <a:solidFill>
                  <a:srgbClr val="000000"/>
                </a:solidFill>
              </a:rPr>
              <a:t>h</a:t>
            </a:r>
            <a:r>
              <a:rPr sz="2400" lang="en-US">
                <a:solidFill>
                  <a:srgbClr val="000000"/>
                </a:solidFill>
              </a:rPr>
              <a:t>a</a:t>
            </a:r>
            <a:r>
              <a:rPr sz="2400" lang="en-US">
                <a:solidFill>
                  <a:srgbClr val="000000"/>
                </a:solidFill>
              </a:rPr>
              <a:t>v</a:t>
            </a:r>
            <a:r>
              <a:rPr sz="2400" lang="en-US">
                <a:solidFill>
                  <a:srgbClr val="000000"/>
                </a:solidFill>
              </a:rPr>
              <a:t>e</a:t>
            </a:r>
            <a:r>
              <a:rPr sz="2400" lang="en-US">
                <a:solidFill>
                  <a:srgbClr val="000000"/>
                </a:solidFill>
              </a:rPr>
              <a:t> </a:t>
            </a:r>
            <a:r>
              <a:rPr sz="2400" lang="en-US">
                <a:solidFill>
                  <a:srgbClr val="000000"/>
                </a:solidFill>
              </a:rPr>
              <a:t>r</a:t>
            </a:r>
            <a:r>
              <a:rPr sz="2400" lang="en-US">
                <a:solidFill>
                  <a:srgbClr val="000000"/>
                </a:solidFill>
              </a:rPr>
              <a:t>a</a:t>
            </a:r>
            <a:r>
              <a:rPr sz="2400" lang="en-US">
                <a:solidFill>
                  <a:srgbClr val="000000"/>
                </a:solidFill>
              </a:rPr>
              <a:t>t</a:t>
            </a:r>
            <a:r>
              <a:rPr sz="2400" lang="en-US">
                <a:solidFill>
                  <a:srgbClr val="000000"/>
                </a:solidFill>
              </a:rPr>
              <a:t>i</a:t>
            </a:r>
            <a:r>
              <a:rPr sz="2400" lang="en-US">
                <a:solidFill>
                  <a:srgbClr val="000000"/>
                </a:solidFill>
              </a:rPr>
              <a:t>n</a:t>
            </a:r>
            <a:r>
              <a:rPr sz="2400" lang="en-US">
                <a:solidFill>
                  <a:srgbClr val="000000"/>
                </a:solidFill>
              </a:rPr>
              <a:t>g</a:t>
            </a:r>
            <a:r>
              <a:rPr sz="2400" lang="en-US">
                <a:solidFill>
                  <a:srgbClr val="000000"/>
                </a:solidFill>
              </a:rPr>
              <a:t> </a:t>
            </a:r>
            <a:r>
              <a:rPr sz="2400" lang="en-US">
                <a:solidFill>
                  <a:srgbClr val="000000"/>
                </a:solidFill>
              </a:rPr>
              <a:t>t</a:t>
            </a:r>
            <a:r>
              <a:rPr sz="2400" lang="en-US">
                <a:solidFill>
                  <a:srgbClr val="000000"/>
                </a:solidFill>
              </a:rPr>
              <a:t>h</a:t>
            </a:r>
            <a:r>
              <a:rPr sz="2400" lang="en-US">
                <a:solidFill>
                  <a:srgbClr val="000000"/>
                </a:solidFill>
              </a:rPr>
              <a:t>a</a:t>
            </a:r>
            <a:r>
              <a:rPr sz="2400" lang="en-US">
                <a:solidFill>
                  <a:srgbClr val="000000"/>
                </a:solidFill>
              </a:rPr>
              <a:t>t</a:t>
            </a:r>
            <a:r>
              <a:rPr sz="2400" lang="en-US">
                <a:solidFill>
                  <a:srgbClr val="000000"/>
                </a:solidFill>
              </a:rPr>
              <a:t> </a:t>
            </a:r>
            <a:r>
              <a:rPr sz="2400" lang="en-US">
                <a:solidFill>
                  <a:srgbClr val="000000"/>
                </a:solidFill>
              </a:rPr>
              <a:t>"</a:t>
            </a:r>
            <a:r>
              <a:rPr sz="2400" lang="en-US">
                <a:solidFill>
                  <a:srgbClr val="000000"/>
                </a:solidFill>
              </a:rPr>
              <a:t>f</a:t>
            </a:r>
            <a:r>
              <a:rPr sz="2400" lang="en-US">
                <a:solidFill>
                  <a:srgbClr val="000000"/>
                </a:solidFill>
              </a:rPr>
              <a:t>u</a:t>
            </a:r>
            <a:r>
              <a:rPr sz="2400" lang="en-US">
                <a:solidFill>
                  <a:srgbClr val="000000"/>
                </a:solidFill>
              </a:rPr>
              <a:t>l</a:t>
            </a:r>
            <a:r>
              <a:rPr sz="2400" lang="en-US">
                <a:solidFill>
                  <a:srgbClr val="000000"/>
                </a:solidFill>
              </a:rPr>
              <a:t>l</a:t>
            </a:r>
            <a:r>
              <a:rPr sz="2400" lang="en-US">
                <a:solidFill>
                  <a:srgbClr val="000000"/>
                </a:solidFill>
              </a:rPr>
              <a:t> </a:t>
            </a:r>
            <a:r>
              <a:rPr sz="2400" lang="en-US">
                <a:solidFill>
                  <a:srgbClr val="000000"/>
                </a:solidFill>
              </a:rPr>
              <a:t>m</a:t>
            </a:r>
            <a:r>
              <a:rPr sz="2400" lang="en-US">
                <a:solidFill>
                  <a:srgbClr val="000000"/>
                </a:solidFill>
              </a:rPr>
              <a:t>e</a:t>
            </a:r>
            <a:r>
              <a:rPr sz="2400" lang="en-US">
                <a:solidFill>
                  <a:srgbClr val="000000"/>
                </a:solidFill>
              </a:rPr>
              <a:t>e</a:t>
            </a:r>
            <a:r>
              <a:rPr sz="2400" lang="en-US">
                <a:solidFill>
                  <a:srgbClr val="000000"/>
                </a:solidFill>
              </a:rPr>
              <a:t>t</a:t>
            </a:r>
            <a:r>
              <a:rPr sz="2400" lang="en-US">
                <a:solidFill>
                  <a:srgbClr val="000000"/>
                </a:solidFill>
              </a:rPr>
              <a:t>"</a:t>
            </a:r>
            <a:r>
              <a:rPr sz="2400" lang="en-US">
                <a:solidFill>
                  <a:srgbClr val="000000"/>
                </a:solidFill>
              </a:rPr>
              <a:t> </a:t>
            </a:r>
            <a:r>
              <a:rPr sz="2400" lang="en-US">
                <a:solidFill>
                  <a:srgbClr val="000000"/>
                </a:solidFill>
              </a:rPr>
              <a:t>e</a:t>
            </a:r>
            <a:r>
              <a:rPr sz="2400" lang="en-US">
                <a:solidFill>
                  <a:srgbClr val="000000"/>
                </a:solidFill>
              </a:rPr>
              <a:t>x</a:t>
            </a:r>
            <a:r>
              <a:rPr sz="2400" lang="en-US">
                <a:solidFill>
                  <a:srgbClr val="000000"/>
                </a:solidFill>
              </a:rPr>
              <a:t>p</a:t>
            </a:r>
            <a:r>
              <a:rPr sz="2400" lang="en-US">
                <a:solidFill>
                  <a:srgbClr val="000000"/>
                </a:solidFill>
              </a:rPr>
              <a:t>e</a:t>
            </a:r>
            <a:r>
              <a:rPr sz="2400" lang="en-US">
                <a:solidFill>
                  <a:srgbClr val="000000"/>
                </a:solidFill>
              </a:rPr>
              <a:t>c</a:t>
            </a:r>
            <a:r>
              <a:rPr sz="2400" lang="en-US">
                <a:solidFill>
                  <a:srgbClr val="000000"/>
                </a:solidFill>
              </a:rPr>
              <a:t>t</a:t>
            </a:r>
            <a:r>
              <a:rPr sz="2400" lang="en-US">
                <a:solidFill>
                  <a:srgbClr val="000000"/>
                </a:solidFill>
              </a:rPr>
              <a:t>a</a:t>
            </a:r>
            <a:r>
              <a:rPr sz="2400" lang="en-US">
                <a:solidFill>
                  <a:srgbClr val="000000"/>
                </a:solidFill>
              </a:rPr>
              <a:t>t</a:t>
            </a:r>
            <a:r>
              <a:rPr sz="2400" lang="en-US">
                <a:solidFill>
                  <a:srgbClr val="000000"/>
                </a:solidFill>
              </a:rPr>
              <a:t>i</a:t>
            </a:r>
            <a:r>
              <a:rPr sz="2400" lang="en-US">
                <a:solidFill>
                  <a:srgbClr val="000000"/>
                </a:solidFill>
              </a:rPr>
              <a:t>o</a:t>
            </a:r>
            <a:r>
              <a:rPr sz="2400" lang="en-US">
                <a:solidFill>
                  <a:srgbClr val="000000"/>
                </a:solidFill>
              </a:rPr>
              <a:t>n</a:t>
            </a:r>
            <a:r>
              <a:rPr sz="2400" lang="en-US">
                <a:solidFill>
                  <a:srgbClr val="000000"/>
                </a:solidFill>
              </a:rPr>
              <a:t> </a:t>
            </a:r>
            <a:r>
              <a:rPr sz="2400" lang="en-US">
                <a:solidFill>
                  <a:srgbClr val="000000"/>
                </a:solidFill>
              </a:rPr>
              <a:t>,</a:t>
            </a:r>
            <a:r>
              <a:rPr sz="2400" lang="en-US">
                <a:solidFill>
                  <a:srgbClr val="000000"/>
                </a:solidFill>
              </a:rPr>
              <a:t> </a:t>
            </a:r>
            <a:r>
              <a:rPr sz="2400" lang="en-US">
                <a:solidFill>
                  <a:srgbClr val="000000"/>
                </a:solidFill>
              </a:rPr>
              <a:t>s</a:t>
            </a:r>
            <a:r>
              <a:rPr sz="2400" lang="en-US">
                <a:solidFill>
                  <a:srgbClr val="000000"/>
                </a:solidFill>
              </a:rPr>
              <a:t>h</a:t>
            </a:r>
            <a:r>
              <a:rPr sz="2400" lang="en-US">
                <a:solidFill>
                  <a:srgbClr val="000000"/>
                </a:solidFill>
              </a:rPr>
              <a:t>o</a:t>
            </a:r>
            <a:r>
              <a:rPr sz="2400" lang="en-US">
                <a:solidFill>
                  <a:srgbClr val="000000"/>
                </a:solidFill>
              </a:rPr>
              <a:t>w</a:t>
            </a:r>
            <a:r>
              <a:rPr sz="2400" lang="en-US">
                <a:solidFill>
                  <a:srgbClr val="000000"/>
                </a:solidFill>
              </a:rPr>
              <a:t>i</a:t>
            </a:r>
            <a:r>
              <a:rPr sz="2400" lang="en-US">
                <a:solidFill>
                  <a:srgbClr val="000000"/>
                </a:solidFill>
              </a:rPr>
              <a:t>n</a:t>
            </a:r>
            <a:r>
              <a:rPr sz="2400" lang="en-US">
                <a:solidFill>
                  <a:srgbClr val="000000"/>
                </a:solidFill>
              </a:rPr>
              <a:t>g</a:t>
            </a:r>
            <a:r>
              <a:rPr sz="2400" lang="en-US">
                <a:solidFill>
                  <a:srgbClr val="000000"/>
                </a:solidFill>
              </a:rPr>
              <a:t> </a:t>
            </a:r>
            <a:r>
              <a:rPr sz="2400" lang="en-US">
                <a:solidFill>
                  <a:srgbClr val="000000"/>
                </a:solidFill>
              </a:rPr>
              <a:t>a</a:t>
            </a:r>
            <a:r>
              <a:rPr sz="2400" lang="en-US">
                <a:solidFill>
                  <a:srgbClr val="000000"/>
                </a:solidFill>
              </a:rPr>
              <a:t> </a:t>
            </a:r>
            <a:r>
              <a:rPr sz="2400" lang="en-US">
                <a:solidFill>
                  <a:srgbClr val="000000"/>
                </a:solidFill>
              </a:rPr>
              <a:t>c</a:t>
            </a:r>
            <a:r>
              <a:rPr sz="2400" lang="en-US">
                <a:solidFill>
                  <a:srgbClr val="000000"/>
                </a:solidFill>
              </a:rPr>
              <a:t>o</a:t>
            </a:r>
            <a:r>
              <a:rPr sz="2400" lang="en-US">
                <a:solidFill>
                  <a:srgbClr val="000000"/>
                </a:solidFill>
              </a:rPr>
              <a:t>n</a:t>
            </a:r>
            <a:r>
              <a:rPr sz="2400" lang="en-US">
                <a:solidFill>
                  <a:srgbClr val="000000"/>
                </a:solidFill>
              </a:rPr>
              <a:t>s</a:t>
            </a:r>
            <a:r>
              <a:rPr sz="2400" lang="en-US">
                <a:solidFill>
                  <a:srgbClr val="000000"/>
                </a:solidFill>
              </a:rPr>
              <a:t>i</a:t>
            </a:r>
            <a:r>
              <a:rPr sz="2400" lang="en-US">
                <a:solidFill>
                  <a:srgbClr val="000000"/>
                </a:solidFill>
              </a:rPr>
              <a:t>s</a:t>
            </a:r>
            <a:r>
              <a:rPr sz="2400" lang="en-US">
                <a:solidFill>
                  <a:srgbClr val="000000"/>
                </a:solidFill>
              </a:rPr>
              <a:t>t</a:t>
            </a:r>
            <a:r>
              <a:rPr sz="2400" lang="en-US">
                <a:solidFill>
                  <a:srgbClr val="000000"/>
                </a:solidFill>
              </a:rPr>
              <a:t>e</a:t>
            </a:r>
            <a:r>
              <a:rPr sz="2400" lang="en-US">
                <a:solidFill>
                  <a:srgbClr val="000000"/>
                </a:solidFill>
              </a:rPr>
              <a:t>n</a:t>
            </a:r>
            <a:r>
              <a:rPr sz="2400" lang="en-US">
                <a:solidFill>
                  <a:srgbClr val="000000"/>
                </a:solidFill>
              </a:rPr>
              <a:t>t</a:t>
            </a:r>
            <a:r>
              <a:rPr sz="2400" lang="en-US">
                <a:solidFill>
                  <a:srgbClr val="000000"/>
                </a:solidFill>
              </a:rPr>
              <a:t> </a:t>
            </a:r>
            <a:r>
              <a:rPr sz="2400" lang="en-US">
                <a:solidFill>
                  <a:srgbClr val="000000"/>
                </a:solidFill>
              </a:rPr>
              <a:t>l</a:t>
            </a:r>
            <a:r>
              <a:rPr sz="2400" lang="en-US">
                <a:solidFill>
                  <a:srgbClr val="000000"/>
                </a:solidFill>
              </a:rPr>
              <a:t>e</a:t>
            </a:r>
            <a:r>
              <a:rPr sz="2400" lang="en-US">
                <a:solidFill>
                  <a:srgbClr val="000000"/>
                </a:solidFill>
              </a:rPr>
              <a:t>v</a:t>
            </a:r>
            <a:r>
              <a:rPr sz="2400" lang="en-US">
                <a:solidFill>
                  <a:srgbClr val="000000"/>
                </a:solidFill>
              </a:rPr>
              <a:t>e</a:t>
            </a:r>
            <a:r>
              <a:rPr sz="2400" lang="en-US">
                <a:solidFill>
                  <a:srgbClr val="000000"/>
                </a:solidFill>
              </a:rPr>
              <a:t>l</a:t>
            </a:r>
            <a:r>
              <a:rPr sz="2400" lang="en-US">
                <a:solidFill>
                  <a:srgbClr val="000000"/>
                </a:solidFill>
              </a:rPr>
              <a:t> </a:t>
            </a:r>
            <a:r>
              <a:rPr sz="2400" lang="en-US">
                <a:solidFill>
                  <a:srgbClr val="000000"/>
                </a:solidFill>
              </a:rPr>
              <a:t>o</a:t>
            </a:r>
            <a:r>
              <a:rPr sz="2400" lang="en-US">
                <a:solidFill>
                  <a:srgbClr val="000000"/>
                </a:solidFill>
              </a:rPr>
              <a:t>f</a:t>
            </a:r>
            <a:r>
              <a:rPr sz="2400" lang="en-US">
                <a:solidFill>
                  <a:srgbClr val="000000"/>
                </a:solidFill>
              </a:rPr>
              <a:t> </a:t>
            </a:r>
            <a:r>
              <a:rPr sz="2400" lang="en-US">
                <a:solidFill>
                  <a:srgbClr val="000000"/>
                </a:solidFill>
              </a:rPr>
              <a:t>p</a:t>
            </a:r>
            <a:r>
              <a:rPr sz="2400" lang="en-US">
                <a:solidFill>
                  <a:srgbClr val="000000"/>
                </a:solidFill>
              </a:rPr>
              <a:t>e</a:t>
            </a:r>
            <a:r>
              <a:rPr sz="2400" lang="en-US">
                <a:solidFill>
                  <a:srgbClr val="000000"/>
                </a:solidFill>
              </a:rPr>
              <a:t>r</a:t>
            </a:r>
            <a:r>
              <a:rPr sz="2400" lang="en-US">
                <a:solidFill>
                  <a:srgbClr val="000000"/>
                </a:solidFill>
              </a:rPr>
              <a:t>f</a:t>
            </a:r>
            <a:r>
              <a:rPr sz="2400" lang="en-US">
                <a:solidFill>
                  <a:srgbClr val="000000"/>
                </a:solidFill>
              </a:rPr>
              <a:t>o</a:t>
            </a:r>
            <a:r>
              <a:rPr sz="2400" lang="en-US">
                <a:solidFill>
                  <a:srgbClr val="000000"/>
                </a:solidFill>
              </a:rPr>
              <a:t>r</a:t>
            </a:r>
            <a:r>
              <a:rPr sz="2400" lang="en-US">
                <a:solidFill>
                  <a:srgbClr val="000000"/>
                </a:solidFill>
              </a:rPr>
              <a:t>m</a:t>
            </a:r>
            <a:r>
              <a:rPr sz="2400" lang="en-US">
                <a:solidFill>
                  <a:srgbClr val="000000"/>
                </a:solidFill>
              </a:rPr>
              <a:t>a</a:t>
            </a:r>
            <a:r>
              <a:rPr sz="2400" lang="en-US">
                <a:solidFill>
                  <a:srgbClr val="000000"/>
                </a:solidFill>
              </a:rPr>
              <a:t>n</a:t>
            </a:r>
            <a:r>
              <a:rPr sz="2400" lang="en-US">
                <a:solidFill>
                  <a:srgbClr val="000000"/>
                </a:solidFill>
              </a:rPr>
              <a:t>c</a:t>
            </a:r>
            <a:r>
              <a:rPr sz="2400" lang="en-US">
                <a:solidFill>
                  <a:srgbClr val="000000"/>
                </a:solidFill>
              </a:rPr>
              <a:t>e</a:t>
            </a:r>
            <a:r>
              <a:rPr sz="2400" lang="en-US">
                <a:solidFill>
                  <a:srgbClr val="000000"/>
                </a:solidFill>
              </a:rPr>
              <a:t> </a:t>
            </a:r>
            <a:r>
              <a:rPr sz="2400" lang="en-US">
                <a:solidFill>
                  <a:srgbClr val="000000"/>
                </a:solidFill>
              </a:rPr>
              <a:t>a</a:t>
            </a:r>
            <a:r>
              <a:rPr sz="2400" lang="en-US">
                <a:solidFill>
                  <a:srgbClr val="000000"/>
                </a:solidFill>
              </a:rPr>
              <a:t>c</a:t>
            </a:r>
            <a:r>
              <a:rPr sz="2400" lang="en-US">
                <a:solidFill>
                  <a:srgbClr val="000000"/>
                </a:solidFill>
              </a:rPr>
              <a:t>r</a:t>
            </a:r>
            <a:r>
              <a:rPr sz="2400" lang="en-US">
                <a:solidFill>
                  <a:srgbClr val="000000"/>
                </a:solidFill>
              </a:rPr>
              <a:t>o</a:t>
            </a:r>
            <a:r>
              <a:rPr sz="2400" lang="en-US">
                <a:solidFill>
                  <a:srgbClr val="000000"/>
                </a:solidFill>
              </a:rPr>
              <a:t>s</a:t>
            </a:r>
            <a:r>
              <a:rPr sz="2400" lang="en-US">
                <a:solidFill>
                  <a:srgbClr val="000000"/>
                </a:solidFill>
              </a:rPr>
              <a:t>s</a:t>
            </a:r>
            <a:r>
              <a:rPr sz="2400" lang="en-US">
                <a:solidFill>
                  <a:srgbClr val="000000"/>
                </a:solidFill>
              </a:rPr>
              <a:t> </a:t>
            </a:r>
            <a:r>
              <a:rPr sz="2400" lang="en-US">
                <a:solidFill>
                  <a:srgbClr val="000000"/>
                </a:solidFill>
              </a:rPr>
              <a:t>t</a:t>
            </a:r>
            <a:r>
              <a:rPr sz="2400" lang="en-US">
                <a:solidFill>
                  <a:srgbClr val="000000"/>
                </a:solidFill>
              </a:rPr>
              <a:t>h</a:t>
            </a:r>
            <a:r>
              <a:rPr sz="2400" lang="en-US">
                <a:solidFill>
                  <a:srgbClr val="000000"/>
                </a:solidFill>
              </a:rPr>
              <a:t>e</a:t>
            </a:r>
            <a:r>
              <a:rPr sz="2400" lang="en-US">
                <a:solidFill>
                  <a:srgbClr val="000000"/>
                </a:solidFill>
              </a:rPr>
              <a:t> </a:t>
            </a:r>
            <a:r>
              <a:rPr sz="2400" lang="en-US">
                <a:solidFill>
                  <a:srgbClr val="000000"/>
                </a:solidFill>
              </a:rPr>
              <a:t>t</a:t>
            </a:r>
            <a:r>
              <a:rPr sz="2400" lang="en-US">
                <a:solidFill>
                  <a:srgbClr val="000000"/>
                </a:solidFill>
              </a:rPr>
              <a:t>e</a:t>
            </a:r>
            <a:r>
              <a:rPr sz="2400" lang="en-US">
                <a:solidFill>
                  <a:srgbClr val="000000"/>
                </a:solidFill>
              </a:rPr>
              <a:t>a</a:t>
            </a:r>
            <a:r>
              <a:rPr sz="2400" lang="en-US">
                <a:solidFill>
                  <a:srgbClr val="000000"/>
                </a:solidFill>
              </a:rPr>
              <a:t>m</a:t>
            </a:r>
            <a:r>
              <a:rPr sz="2400" lang="en-US">
                <a:solidFill>
                  <a:srgbClr val="000000"/>
                </a:solidFill>
              </a:rPr>
              <a:t>.</a:t>
            </a:r>
            <a:endParaRPr sz="2800" lang="en-IN">
              <a:solidFill>
                <a:srgbClr val="000000"/>
              </a:solidFill>
            </a:endParaRPr>
          </a:p>
        </p:txBody>
      </p:sp>
      <p:sp>
        <p:nvSpPr>
          <p:cNvPr id="1048688" name=""/>
          <p:cNvSpPr txBox="1"/>
          <p:nvPr/>
        </p:nvSpPr>
        <p:spPr>
          <a:xfrm>
            <a:off x="5447869" y="3089231"/>
            <a:ext cx="7330890" cy="510541"/>
          </a:xfrm>
          <a:prstGeom prst="rect"/>
        </p:spPr>
        <p:txBody>
          <a:bodyPr rtlCol="0" wrap="square">
            <a:spAutoFit/>
          </a:bodyPr>
          <a:p>
            <a:r>
              <a:rPr sz="2800" lang="en-US">
                <a:solidFill>
                  <a:srgbClr val="000000"/>
                </a:solidFill>
                <a:latin typeface="Roboto Condensed"/>
                <a:ea typeface="Noto Sans Syriac Eastern"/>
              </a:rPr>
              <a:t>E</a:t>
            </a:r>
            <a:r>
              <a:rPr sz="2800" lang="en-US">
                <a:solidFill>
                  <a:srgbClr val="000000"/>
                </a:solidFill>
                <a:latin typeface="Roboto Condensed"/>
                <a:ea typeface="Noto Sans Syriac Eastern"/>
              </a:rPr>
              <a:t>M</a:t>
            </a:r>
            <a:r>
              <a:rPr sz="2800" lang="en-US">
                <a:solidFill>
                  <a:srgbClr val="000000"/>
                </a:solidFill>
                <a:latin typeface="Roboto Condensed"/>
                <a:ea typeface="Noto Sans Syriac Eastern"/>
              </a:rPr>
              <a:t>PLOYE</a:t>
            </a:r>
            <a:r>
              <a:rPr sz="2800" lang="en-US">
                <a:solidFill>
                  <a:srgbClr val="000000"/>
                </a:solidFill>
                <a:latin typeface="Roboto Condensed"/>
                <a:ea typeface="Noto Sans Syriac Eastern"/>
              </a:rPr>
              <a:t>R</a:t>
            </a:r>
            <a:r>
              <a:rPr sz="2800" lang="en-US">
                <a:solidFill>
                  <a:srgbClr val="000000"/>
                </a:solidFill>
                <a:latin typeface="Roboto Condensed"/>
                <a:ea typeface="Noto Sans Syriac Eastern"/>
              </a:rPr>
              <a:t> </a:t>
            </a:r>
            <a:r>
              <a:rPr sz="2800" lang="en-US">
                <a:solidFill>
                  <a:srgbClr val="000000"/>
                </a:solidFill>
                <a:latin typeface="Roboto Condensed"/>
                <a:ea typeface="Noto Sans Syriac Eastern"/>
              </a:rPr>
              <a:t>R</a:t>
            </a:r>
            <a:r>
              <a:rPr sz="2800" lang="en-US">
                <a:solidFill>
                  <a:srgbClr val="000000"/>
                </a:solidFill>
                <a:latin typeface="Roboto Condensed"/>
                <a:ea typeface="Noto Sans Syriac Eastern"/>
              </a:rPr>
              <a:t>A</a:t>
            </a:r>
            <a:r>
              <a:rPr sz="2800" lang="en-US">
                <a:solidFill>
                  <a:srgbClr val="000000"/>
                </a:solidFill>
                <a:latin typeface="Roboto Condensed"/>
                <a:ea typeface="Noto Sans Syriac Eastern"/>
              </a:rPr>
              <a:t>T</a:t>
            </a:r>
            <a:r>
              <a:rPr sz="2800" lang="en-US">
                <a:solidFill>
                  <a:srgbClr val="000000"/>
                </a:solidFill>
                <a:latin typeface="Roboto Condensed"/>
                <a:ea typeface="Noto Sans Syriac Eastern"/>
              </a:rPr>
              <a:t>I</a:t>
            </a:r>
            <a:r>
              <a:rPr sz="2800" lang="en-US">
                <a:solidFill>
                  <a:srgbClr val="000000"/>
                </a:solidFill>
                <a:latin typeface="Roboto Condensed"/>
                <a:ea typeface="Noto Sans Syriac Eastern"/>
              </a:rPr>
              <a:t>N</a:t>
            </a:r>
            <a:r>
              <a:rPr sz="2800" lang="en-US">
                <a:solidFill>
                  <a:srgbClr val="000000"/>
                </a:solidFill>
                <a:latin typeface="Roboto Condensed"/>
                <a:ea typeface="Noto Sans Syriac Eastern"/>
              </a:rPr>
              <a:t>G</a:t>
            </a:r>
            <a:endParaRPr sz="2800" lang="en-IN">
              <a:solidFill>
                <a:srgbClr val="000000"/>
              </a:solidFill>
              <a:latin typeface="Roboto Condensed"/>
              <a:ea typeface="Noto Sans Syriac Easter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2024-03-21T09:07:22Z</dcterms:created>
  <dcterms:modified xsi:type="dcterms:W3CDTF">2024-09-10T07:23:25Z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3b024c30c3f646dcabfce3e4f0643ca7</vt:lpwstr>
  </property>
</Properties>
</file>