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2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2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2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2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2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2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08" name="Holder 2"/>
          <p:cNvSpPr>
            <a:spLocks noGrp="1"/>
          </p:cNvSpPr>
          <p:nvPr>
            <p:ph type="ctrTitle"/>
          </p:nvPr>
        </p:nvSpPr>
        <p:spPr>
          <a:xfrm>
            <a:off x="914400" y="2125980"/>
            <a:ext cx="10363200" cy="1440180"/>
          </a:xfrm>
          <a:prstGeom prst="rect"/>
        </p:spPr>
        <p:txBody>
          <a:bodyPr bIns="0" lIns="0" rIns="0" tIns="0" wrap="square">
            <a:spAutoFit/>
          </a:bodyPr>
          <a:lstStyle>
            <a:lvl1pPr>
              <a:defRPr b="0" sz="1900" i="0">
                <a:solidFill>
                  <a:schemeClr val="bg1"/>
                </a:solidFill>
                <a:latin typeface="Times New Roman"/>
                <a:cs typeface="Times New Roman"/>
              </a:defRPr>
            </a:lvl1pPr>
          </a:lstStyle>
          <a:p/>
        </p:txBody>
      </p:sp>
      <p:sp>
        <p:nvSpPr>
          <p:cNvPr id="1048609" name="Holder 3"/>
          <p:cNvSpPr>
            <a:spLocks noGrp="1"/>
          </p:cNvSpPr>
          <p:nvPr>
            <p:ph type="subTitle" idx="4"/>
          </p:nvPr>
        </p:nvSpPr>
        <p:spPr>
          <a:xfrm>
            <a:off x="1828800" y="3840480"/>
            <a:ext cx="8534400" cy="1714500"/>
          </a:xfrm>
          <a:prstGeom prst="rect"/>
        </p:spPr>
        <p:txBody>
          <a:bodyPr bIns="0" lIns="0" rIns="0" tIns="0" wrap="square">
            <a:spAutoFit/>
          </a:bodyPr>
          <a:lstStyle>
            <a:lvl1pPr>
              <a:defRPr b="0" i="0">
                <a:solidFill>
                  <a:schemeClr val="tx1"/>
                </a:solidFill>
              </a:defRPr>
            </a:lvl1pPr>
          </a:lstStyle>
          <a:p/>
        </p:txBody>
      </p:sp>
      <p:sp>
        <p:nvSpPr>
          <p:cNvPr id="104861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1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1" name="Holder 2"/>
          <p:cNvSpPr>
            <a:spLocks noGrp="1"/>
          </p:cNvSpPr>
          <p:nvPr>
            <p:ph type="title"/>
          </p:nvPr>
        </p:nvSpPr>
        <p:spPr/>
        <p:txBody>
          <a:bodyPr bIns="0" lIns="0" rIns="0" tIns="0"/>
          <a:lstStyle>
            <a:lvl1pPr>
              <a:defRPr b="0" sz="1900" i="0">
                <a:solidFill>
                  <a:schemeClr val="bg1"/>
                </a:solidFill>
                <a:latin typeface="Times New Roman"/>
                <a:cs typeface="Times New Roman"/>
              </a:defRPr>
            </a:lvl1pPr>
          </a:lstStyle>
          <a:p/>
        </p:txBody>
      </p:sp>
      <p:sp>
        <p:nvSpPr>
          <p:cNvPr id="1048582" name="Holder 3"/>
          <p:cNvSpPr>
            <a:spLocks noGrp="1"/>
          </p:cNvSpPr>
          <p:nvPr>
            <p:ph type="body" idx="1"/>
          </p:nvPr>
        </p:nvSpPr>
        <p:spPr/>
        <p:txBody>
          <a:bodyPr bIns="0" lIns="0" rIns="0" tIns="0"/>
          <a:lstStyle>
            <a:lvl1pPr>
              <a:defRPr b="0" i="0">
                <a:solidFill>
                  <a:schemeClr val="tx1"/>
                </a:solidFill>
              </a:defRPr>
            </a:lvl1pPr>
          </a:lstStyle>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85"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2" name=""/>
        <p:cNvGrpSpPr/>
        <p:nvPr/>
      </p:nvGrpSpPr>
      <p:grpSpPr>
        <a:xfrm>
          <a:off x="0" y="0"/>
          <a:ext cx="0" cy="0"/>
          <a:chOff x="0" y="0"/>
          <a:chExt cx="0" cy="0"/>
        </a:xfrm>
      </p:grpSpPr>
      <p:sp>
        <p:nvSpPr>
          <p:cNvPr id="1048613" name="Holder 2"/>
          <p:cNvSpPr>
            <a:spLocks noGrp="1"/>
          </p:cNvSpPr>
          <p:nvPr>
            <p:ph type="title"/>
          </p:nvPr>
        </p:nvSpPr>
        <p:spPr/>
        <p:txBody>
          <a:bodyPr bIns="0" lIns="0" rIns="0" tIns="0"/>
          <a:lstStyle>
            <a:lvl1pPr>
              <a:defRPr b="0" sz="1900" i="0">
                <a:solidFill>
                  <a:schemeClr val="bg1"/>
                </a:solidFill>
                <a:latin typeface="Times New Roman"/>
                <a:cs typeface="Times New Roman"/>
              </a:defRPr>
            </a:lvl1pPr>
          </a:lstStyle>
          <a:p/>
        </p:txBody>
      </p:sp>
      <p:sp>
        <p:nvSpPr>
          <p:cNvPr id="10486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18"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3" name=""/>
        <p:cNvGrpSpPr/>
        <p:nvPr/>
      </p:nvGrpSpPr>
      <p:grpSpPr>
        <a:xfrm>
          <a:off x="0" y="0"/>
          <a:ext cx="0" cy="0"/>
          <a:chOff x="0" y="0"/>
          <a:chExt cx="0" cy="0"/>
        </a:xfrm>
      </p:grpSpPr>
      <p:sp>
        <p:nvSpPr>
          <p:cNvPr id="1048619" name="Holder 2"/>
          <p:cNvSpPr>
            <a:spLocks noGrp="1"/>
          </p:cNvSpPr>
          <p:nvPr>
            <p:ph type="title"/>
          </p:nvPr>
        </p:nvSpPr>
        <p:spPr/>
        <p:txBody>
          <a:bodyPr bIns="0" lIns="0" rIns="0" tIns="0"/>
          <a:lstStyle>
            <a:lvl1pPr>
              <a:defRPr b="0" sz="1900" i="0">
                <a:solidFill>
                  <a:schemeClr val="bg1"/>
                </a:solidFill>
                <a:latin typeface="Times New Roman"/>
                <a:cs typeface="Times New Roman"/>
              </a:defRPr>
            </a:lvl1pPr>
          </a:lstStyle>
          <a:p/>
        </p:txBody>
      </p:sp>
      <p:sp>
        <p:nvSpPr>
          <p:cNvPr id="1048620"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1"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22"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20" name=""/>
        <p:cNvGrpSpPr/>
        <p:nvPr/>
      </p:nvGrpSpPr>
      <p:grpSpPr>
        <a:xfrm>
          <a:off x="0" y="0"/>
          <a:ext cx="0" cy="0"/>
          <a:chOff x="0" y="0"/>
          <a:chExt cx="0" cy="0"/>
        </a:xfrm>
      </p:grpSpPr>
      <p:sp>
        <p:nvSpPr>
          <p:cNvPr id="104859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4"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jpe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pic>
        <p:nvPicPr>
          <p:cNvPr id="2097152" name="bg object 16"/>
          <p:cNvPicPr>
            <a:picLocks/>
          </p:cNvPicPr>
          <p:nvPr/>
        </p:nvPicPr>
        <p:blipFill>
          <a:blip xmlns:r="http://schemas.openxmlformats.org/officeDocument/2006/relationships" r:embed="rId6" cstate="print"/>
          <a:stretch>
            <a:fillRect/>
          </a:stretch>
        </p:blipFill>
        <p:spPr>
          <a:xfrm>
            <a:off x="0" y="0"/>
            <a:ext cx="12191999" cy="6857999"/>
          </a:xfrm>
          <a:prstGeom prst="rect"/>
        </p:spPr>
      </p:pic>
      <p:sp>
        <p:nvSpPr>
          <p:cNvPr id="1048576" name="Holder 2"/>
          <p:cNvSpPr>
            <a:spLocks noGrp="1"/>
          </p:cNvSpPr>
          <p:nvPr>
            <p:ph type="title"/>
          </p:nvPr>
        </p:nvSpPr>
        <p:spPr>
          <a:xfrm>
            <a:off x="2268982" y="2263216"/>
            <a:ext cx="6151245" cy="314960"/>
          </a:xfrm>
          <a:prstGeom prst="rect"/>
        </p:spPr>
        <p:txBody>
          <a:bodyPr bIns="0" lIns="0" rIns="0" tIns="0" wrap="square">
            <a:spAutoFit/>
          </a:bodyPr>
          <a:lstStyle>
            <a:lvl1pPr>
              <a:defRPr b="0" sz="1900" i="0">
                <a:solidFill>
                  <a:schemeClr val="bg1"/>
                </a:solidFill>
                <a:latin typeface="Times New Roman"/>
                <a:cs typeface="Times New Roman"/>
              </a:defRPr>
            </a:lvl1pPr>
          </a:lstStyle>
          <a:p/>
        </p:txBody>
      </p:sp>
      <p:sp>
        <p:nvSpPr>
          <p:cNvPr id="1048577" name="Holder 3"/>
          <p:cNvSpPr>
            <a:spLocks noGrp="1"/>
          </p:cNvSpPr>
          <p:nvPr>
            <p:ph type="body" idx="1"/>
          </p:nvPr>
        </p:nvSpPr>
        <p:spPr>
          <a:xfrm>
            <a:off x="380491" y="1207134"/>
            <a:ext cx="7355840" cy="4794885"/>
          </a:xfrm>
          <a:prstGeom prst="rect"/>
        </p:spPr>
        <p:txBody>
          <a:bodyPr bIns="0" lIns="0" rIns="0" tIns="0" wrap="square">
            <a:spAutoFit/>
          </a:bodyPr>
          <a:lstStyle>
            <a:lvl1pPr>
              <a:defRPr b="0" i="0">
                <a:solidFill>
                  <a:schemeClr val="tx1"/>
                </a:solidFill>
              </a:defRPr>
            </a:lvl1pPr>
          </a:lstStyle>
          <a:p/>
        </p:txBody>
      </p:sp>
      <p:sp>
        <p:nvSpPr>
          <p:cNvPr id="104857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7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80"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jpeg"/><Relationship Id="rId5"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6" name="object 2"/>
          <p:cNvSpPr txBox="1"/>
          <p:nvPr/>
        </p:nvSpPr>
        <p:spPr>
          <a:xfrm>
            <a:off x="1324102" y="3944721"/>
            <a:ext cx="1848485" cy="889000"/>
          </a:xfrm>
          <a:prstGeom prst="rect"/>
        </p:spPr>
        <p:txBody>
          <a:bodyPr bIns="0" lIns="0" rIns="0" rtlCol="0" tIns="139065" vert="horz" wrap="square">
            <a:spAutoFit/>
          </a:bodyPr>
          <a:p>
            <a:pPr algn="ctr">
              <a:lnSpc>
                <a:spcPct val="100000"/>
              </a:lnSpc>
              <a:spcBef>
                <a:spcPts val="1095"/>
              </a:spcBef>
            </a:pPr>
            <a:r>
              <a:rPr b="1" dirty="0" sz="2000" spc="-140">
                <a:solidFill>
                  <a:srgbClr val="88D0D4"/>
                </a:solidFill>
                <a:latin typeface="Times New Roman"/>
                <a:cs typeface="Times New Roman"/>
              </a:rPr>
              <a:t>GUIDE</a:t>
            </a:r>
            <a:r>
              <a:rPr b="1" dirty="0" sz="2000" spc="-145">
                <a:solidFill>
                  <a:srgbClr val="88D0D4"/>
                </a:solidFill>
                <a:latin typeface="Times New Roman"/>
                <a:cs typeface="Times New Roman"/>
              </a:rPr>
              <a:t> </a:t>
            </a:r>
            <a:r>
              <a:rPr b="1" dirty="0" sz="2000" spc="-25">
                <a:solidFill>
                  <a:srgbClr val="88D0D4"/>
                </a:solidFill>
                <a:latin typeface="Times New Roman"/>
                <a:cs typeface="Times New Roman"/>
              </a:rPr>
              <a:t>BY:</a:t>
            </a:r>
            <a:endParaRPr sz="2000">
              <a:latin typeface="Times New Roman"/>
              <a:cs typeface="Times New Roman"/>
            </a:endParaRPr>
          </a:p>
          <a:p>
            <a:pPr algn="ctr">
              <a:lnSpc>
                <a:spcPct val="100000"/>
              </a:lnSpc>
              <a:spcBef>
                <a:spcPts val="1000"/>
              </a:spcBef>
            </a:pPr>
            <a:r>
              <a:rPr dirty="0" sz="2000" spc="-85">
                <a:solidFill>
                  <a:srgbClr val="F8EFD2"/>
                </a:solidFill>
                <a:latin typeface="Times New Roman"/>
                <a:cs typeface="Times New Roman"/>
              </a:rPr>
              <a:t>DR.</a:t>
            </a:r>
            <a:r>
              <a:rPr dirty="0" sz="2000" lang="en-US" spc="-85">
                <a:solidFill>
                  <a:srgbClr val="F8EFD2"/>
                </a:solidFill>
                <a:latin typeface="Times New Roman"/>
                <a:cs typeface="Times New Roman"/>
              </a:rPr>
              <a:t> </a:t>
            </a:r>
            <a:r>
              <a:rPr dirty="0" sz="2000" lang="en-US" spc="-85">
                <a:solidFill>
                  <a:srgbClr val="F8EFD2"/>
                </a:solidFill>
                <a:latin typeface="Times New Roman"/>
                <a:cs typeface="Times New Roman"/>
              </a:rPr>
              <a:t>Y</a:t>
            </a:r>
            <a:r>
              <a:rPr dirty="0" sz="2000" lang="en-US" spc="-85">
                <a:solidFill>
                  <a:srgbClr val="F8EFD2"/>
                </a:solidFill>
                <a:latin typeface="Times New Roman"/>
                <a:cs typeface="Times New Roman"/>
              </a:rPr>
              <a:t>U</a:t>
            </a:r>
            <a:r>
              <a:rPr dirty="0" sz="2000" lang="en-US" spc="-85">
                <a:solidFill>
                  <a:srgbClr val="F8EFD2"/>
                </a:solidFill>
                <a:latin typeface="Times New Roman"/>
                <a:cs typeface="Times New Roman"/>
              </a:rPr>
              <a:t>V</a:t>
            </a:r>
            <a:r>
              <a:rPr dirty="0" sz="2000" lang="en-US" spc="-85">
                <a:solidFill>
                  <a:srgbClr val="F8EFD2"/>
                </a:solidFill>
                <a:latin typeface="Times New Roman"/>
                <a:cs typeface="Times New Roman"/>
              </a:rPr>
              <a:t>A</a:t>
            </a:r>
            <a:r>
              <a:rPr dirty="0" sz="2000" lang="en-US" spc="-85">
                <a:solidFill>
                  <a:srgbClr val="F8EFD2"/>
                </a:solidFill>
                <a:latin typeface="Times New Roman"/>
                <a:cs typeface="Times New Roman"/>
              </a:rPr>
              <a:t>R</a:t>
            </a:r>
            <a:r>
              <a:rPr dirty="0" sz="2000" lang="en-US" spc="-85">
                <a:solidFill>
                  <a:srgbClr val="F8EFD2"/>
                </a:solidFill>
                <a:latin typeface="Times New Roman"/>
                <a:cs typeface="Times New Roman"/>
              </a:rPr>
              <a:t>A</a:t>
            </a:r>
            <a:r>
              <a:rPr dirty="0" sz="2000" lang="en-US" spc="-85">
                <a:solidFill>
                  <a:srgbClr val="F8EFD2"/>
                </a:solidFill>
                <a:latin typeface="Times New Roman"/>
                <a:cs typeface="Times New Roman"/>
              </a:rPr>
              <a:t>N</a:t>
            </a:r>
            <a:r>
              <a:rPr dirty="0" sz="2000" lang="en-US" spc="-85">
                <a:solidFill>
                  <a:srgbClr val="F8EFD2"/>
                </a:solidFill>
                <a:latin typeface="Times New Roman"/>
                <a:cs typeface="Times New Roman"/>
              </a:rPr>
              <a:t>I</a:t>
            </a:r>
            <a:endParaRPr sz="2000">
              <a:latin typeface="Times New Roman"/>
              <a:cs typeface="Times New Roman"/>
            </a:endParaRPr>
          </a:p>
        </p:txBody>
      </p:sp>
      <p:sp>
        <p:nvSpPr>
          <p:cNvPr id="1048587" name="object 3"/>
          <p:cNvSpPr txBox="1"/>
          <p:nvPr/>
        </p:nvSpPr>
        <p:spPr>
          <a:xfrm>
            <a:off x="1640625" y="1382610"/>
            <a:ext cx="6846570" cy="1338530"/>
          </a:xfrm>
          <a:prstGeom prst="rect"/>
        </p:spPr>
        <p:txBody>
          <a:bodyPr bIns="0" lIns="0" rIns="0" rtlCol="0" tIns="12700" vert="horz" wrap="square">
            <a:spAutoFit/>
          </a:bodyPr>
          <a:p>
            <a:pPr indent="-1693545" marL="1706245" marR="5080">
              <a:lnSpc>
                <a:spcPct val="148400"/>
              </a:lnSpc>
              <a:spcBef>
                <a:spcPts val="100"/>
              </a:spcBef>
            </a:pPr>
            <a:r>
              <a:rPr dirty="0" sz="1900" spc="-150">
                <a:solidFill>
                  <a:srgbClr val="FFFFFF"/>
                </a:solidFill>
                <a:latin typeface="Times New Roman"/>
                <a:cs typeface="Times New Roman"/>
              </a:rPr>
              <a:t>CSA0</a:t>
            </a:r>
            <a:r>
              <a:rPr dirty="0" sz="1900" lang="en-IN" spc="-150">
                <a:solidFill>
                  <a:srgbClr val="FFFFFF"/>
                </a:solidFill>
                <a:latin typeface="Times New Roman"/>
                <a:cs typeface="Times New Roman"/>
              </a:rPr>
              <a:t>4</a:t>
            </a:r>
            <a:r>
              <a:rPr dirty="0" sz="1900" lang="en-US" spc="-150">
                <a:solidFill>
                  <a:srgbClr val="FFFFFF"/>
                </a:solidFill>
                <a:latin typeface="Times New Roman"/>
                <a:cs typeface="Times New Roman"/>
              </a:rPr>
              <a:t>0</a:t>
            </a:r>
            <a:r>
              <a:rPr dirty="0" sz="1900" lang="en-US" spc="-150">
                <a:solidFill>
                  <a:srgbClr val="FFFFFF"/>
                </a:solidFill>
                <a:latin typeface="Times New Roman"/>
                <a:cs typeface="Times New Roman"/>
              </a:rPr>
              <a:t>5</a:t>
            </a:r>
            <a:r>
              <a:rPr dirty="0" sz="1900" lang="en-US" spc="-150">
                <a:solidFill>
                  <a:srgbClr val="FFFFFF"/>
                </a:solidFill>
                <a:latin typeface="Times New Roman"/>
                <a:cs typeface="Times New Roman"/>
              </a:rPr>
              <a:t> </a:t>
            </a:r>
            <a:r>
              <a:rPr dirty="0" sz="1900" lang="en-US" spc="-150">
                <a:solidFill>
                  <a:srgbClr val="FFFFFF"/>
                </a:solidFill>
                <a:latin typeface="Times New Roman"/>
                <a:cs typeface="Times New Roman"/>
              </a:rPr>
              <a:t>-</a:t>
            </a:r>
            <a:r>
              <a:rPr dirty="0" sz="1900" lang="en-IN" spc="-150">
                <a:solidFill>
                  <a:srgbClr val="FFFFFF"/>
                </a:solidFill>
                <a:latin typeface="Times New Roman"/>
                <a:cs typeface="Times New Roman"/>
              </a:rPr>
              <a:t>OPERATING SYSTEM </a:t>
            </a:r>
            <a:r>
              <a:rPr dirty="0" sz="1900" lang="en-US" spc="-150">
                <a:solidFill>
                  <a:srgbClr val="FFFFFF"/>
                </a:solidFill>
                <a:latin typeface="Times New Roman"/>
                <a:cs typeface="Times New Roman"/>
              </a:rPr>
              <a:t>O</a:t>
            </a:r>
            <a:r>
              <a:rPr dirty="0" sz="1900" lang="en-US" spc="-150">
                <a:solidFill>
                  <a:srgbClr val="FFFFFF"/>
                </a:solidFill>
                <a:latin typeface="Times New Roman"/>
                <a:cs typeface="Times New Roman"/>
              </a:rPr>
              <a:t>F</a:t>
            </a:r>
            <a:r>
              <a:rPr dirty="0" sz="1900" lang="en-IN" spc="-150">
                <a:solidFill>
                  <a:srgbClr val="FFFFFF"/>
                </a:solidFill>
                <a:latin typeface="Times New Roman"/>
                <a:cs typeface="Times New Roman"/>
              </a:rPr>
              <a:t> </a:t>
            </a:r>
            <a:r>
              <a:rPr dirty="0" sz="1900" lang="en-US" spc="-150">
                <a:solidFill>
                  <a:srgbClr val="FFFFFF"/>
                </a:solidFill>
                <a:latin typeface="Times New Roman"/>
                <a:cs typeface="Times New Roman"/>
              </a:rPr>
              <a:t>F</a:t>
            </a:r>
            <a:r>
              <a:rPr dirty="0" sz="1900" lang="en-US" spc="-150">
                <a:solidFill>
                  <a:srgbClr val="FFFFFF"/>
                </a:solidFill>
                <a:latin typeface="Times New Roman"/>
                <a:cs typeface="Times New Roman"/>
              </a:rPr>
              <a:t>I</a:t>
            </a:r>
            <a:r>
              <a:rPr dirty="0" sz="1900" lang="en-US" spc="-150">
                <a:solidFill>
                  <a:srgbClr val="FFFFFF"/>
                </a:solidFill>
                <a:latin typeface="Times New Roman"/>
                <a:cs typeface="Times New Roman"/>
              </a:rPr>
              <a:t>L</a:t>
            </a:r>
            <a:r>
              <a:rPr dirty="0" sz="1900" lang="en-US" spc="-150">
                <a:solidFill>
                  <a:srgbClr val="FFFFFF"/>
                </a:solidFill>
                <a:latin typeface="Times New Roman"/>
                <a:cs typeface="Times New Roman"/>
              </a:rPr>
              <a:t>E</a:t>
            </a:r>
            <a:r>
              <a:rPr dirty="0" sz="1900" lang="en-US" spc="-150">
                <a:solidFill>
                  <a:srgbClr val="FFFFFF"/>
                </a:solidFill>
                <a:latin typeface="Times New Roman"/>
                <a:cs typeface="Times New Roman"/>
              </a:rPr>
              <a:t> </a:t>
            </a:r>
            <a:r>
              <a:rPr dirty="0" sz="1900" lang="en-US" spc="-150">
                <a:solidFill>
                  <a:srgbClr val="FFFFFF"/>
                </a:solidFill>
                <a:latin typeface="Times New Roman"/>
                <a:cs typeface="Times New Roman"/>
              </a:rPr>
              <a:t>S</a:t>
            </a:r>
            <a:r>
              <a:rPr dirty="0" sz="1900" lang="en-US" spc="-150">
                <a:solidFill>
                  <a:srgbClr val="FFFFFF"/>
                </a:solidFill>
                <a:latin typeface="Times New Roman"/>
                <a:cs typeface="Times New Roman"/>
              </a:rPr>
              <a:t>Y</a:t>
            </a:r>
            <a:r>
              <a:rPr dirty="0" sz="1900" lang="en-US" spc="-150">
                <a:solidFill>
                  <a:srgbClr val="FFFFFF"/>
                </a:solidFill>
                <a:latin typeface="Times New Roman"/>
                <a:cs typeface="Times New Roman"/>
              </a:rPr>
              <a:t>S</a:t>
            </a:r>
            <a:r>
              <a:rPr dirty="0" sz="1900" lang="en-US" spc="-150">
                <a:solidFill>
                  <a:srgbClr val="FFFFFF"/>
                </a:solidFill>
                <a:latin typeface="Times New Roman"/>
                <a:cs typeface="Times New Roman"/>
              </a:rPr>
              <a:t>TEM </a:t>
            </a:r>
            <a:r>
              <a:rPr dirty="0" sz="1900" lang="en-US" spc="-150">
                <a:solidFill>
                  <a:srgbClr val="FFFFFF"/>
                </a:solidFill>
                <a:latin typeface="Times New Roman"/>
                <a:cs typeface="Times New Roman"/>
              </a:rPr>
              <a:t>I</a:t>
            </a:r>
            <a:r>
              <a:rPr dirty="0" sz="1900" lang="en-US" spc="-150">
                <a:solidFill>
                  <a:srgbClr val="FFFFFF"/>
                </a:solidFill>
                <a:latin typeface="Times New Roman"/>
                <a:cs typeface="Times New Roman"/>
              </a:rPr>
              <a:t>M</a:t>
            </a:r>
            <a:r>
              <a:rPr dirty="0" sz="1900" lang="en-US" spc="-150">
                <a:solidFill>
                  <a:srgbClr val="FFFFFF"/>
                </a:solidFill>
                <a:latin typeface="Times New Roman"/>
                <a:cs typeface="Times New Roman"/>
              </a:rPr>
              <a:t>P</a:t>
            </a:r>
            <a:r>
              <a:rPr dirty="0" sz="1900" lang="en-US" spc="-150">
                <a:solidFill>
                  <a:srgbClr val="FFFFFF"/>
                </a:solidFill>
                <a:latin typeface="Times New Roman"/>
                <a:cs typeface="Times New Roman"/>
              </a:rPr>
              <a:t>L</a:t>
            </a:r>
            <a:r>
              <a:rPr dirty="0" sz="1900" lang="en-US" spc="-150">
                <a:solidFill>
                  <a:srgbClr val="FFFFFF"/>
                </a:solidFill>
                <a:latin typeface="Times New Roman"/>
                <a:cs typeface="Times New Roman"/>
              </a:rPr>
              <a:t>EMENTATION </a:t>
            </a:r>
            <a:endParaRPr altLang="en-US" lang="zh-CN"/>
          </a:p>
          <a:p>
            <a:pPr indent="-1693545" marL="1706245" marR="5080">
              <a:lnSpc>
                <a:spcPct val="148400"/>
              </a:lnSpc>
              <a:spcBef>
                <a:spcPts val="100"/>
              </a:spcBef>
            </a:pPr>
            <a:r>
              <a:rPr dirty="0" sz="1900" lang="en-IN" spc="-150">
                <a:solidFill>
                  <a:srgbClr val="FFFFFF"/>
                </a:solidFill>
                <a:latin typeface="Times New Roman"/>
                <a:cs typeface="Times New Roman"/>
              </a:rPr>
              <a:t>       </a:t>
            </a:r>
          </a:p>
          <a:p>
            <a:pPr indent="-1693545" marL="1706245" marR="5080">
              <a:lnSpc>
                <a:spcPct val="148400"/>
              </a:lnSpc>
              <a:spcBef>
                <a:spcPts val="100"/>
              </a:spcBef>
            </a:pPr>
            <a:r>
              <a:rPr dirty="0" sz="1900" lang="en-IN" spc="-150">
                <a:solidFill>
                  <a:srgbClr val="FFFFFF"/>
                </a:solidFill>
                <a:latin typeface="Times New Roman"/>
                <a:cs typeface="Times New Roman"/>
              </a:rPr>
              <a:t>                             </a:t>
            </a:r>
            <a:r>
              <a:rPr dirty="0" sz="1900" lang="en-US" spc="-145">
                <a:solidFill>
                  <a:srgbClr val="FFFFFF"/>
                </a:solidFill>
                <a:latin typeface="Times New Roman"/>
                <a:cs typeface="Times New Roman"/>
              </a:rPr>
              <a:t>C</a:t>
            </a:r>
            <a:r>
              <a:rPr dirty="0" sz="1900" lang="en-US" spc="-145">
                <a:solidFill>
                  <a:srgbClr val="FFFFFF"/>
                </a:solidFill>
                <a:latin typeface="Times New Roman"/>
                <a:cs typeface="Times New Roman"/>
              </a:rPr>
              <a:t>A</a:t>
            </a:r>
            <a:r>
              <a:rPr dirty="0" sz="1900" lang="en-US" spc="-145">
                <a:solidFill>
                  <a:srgbClr val="FFFFFF"/>
                </a:solidFill>
                <a:latin typeface="Times New Roman"/>
                <a:cs typeface="Times New Roman"/>
              </a:rPr>
              <a:t>P</a:t>
            </a:r>
            <a:r>
              <a:rPr dirty="0" sz="1900" lang="en-US" spc="-145">
                <a:solidFill>
                  <a:srgbClr val="FFFFFF"/>
                </a:solidFill>
                <a:latin typeface="Times New Roman"/>
                <a:cs typeface="Times New Roman"/>
              </a:rPr>
              <a:t>E</a:t>
            </a:r>
            <a:r>
              <a:rPr dirty="0" sz="1900" lang="en-US" spc="-145">
                <a:solidFill>
                  <a:srgbClr val="FFFFFF"/>
                </a:solidFill>
                <a:latin typeface="Times New Roman"/>
                <a:cs typeface="Times New Roman"/>
              </a:rPr>
              <a:t>S</a:t>
            </a:r>
            <a:r>
              <a:rPr dirty="0" sz="1900" lang="en-US" spc="-145">
                <a:solidFill>
                  <a:srgbClr val="FFFFFF"/>
                </a:solidFill>
                <a:latin typeface="Times New Roman"/>
                <a:cs typeface="Times New Roman"/>
              </a:rPr>
              <a:t>T</a:t>
            </a:r>
            <a:r>
              <a:rPr dirty="0" sz="1900" lang="en-US" spc="-145">
                <a:solidFill>
                  <a:srgbClr val="FFFFFF"/>
                </a:solidFill>
                <a:latin typeface="Times New Roman"/>
                <a:cs typeface="Times New Roman"/>
              </a:rPr>
              <a:t>O</a:t>
            </a:r>
            <a:r>
              <a:rPr dirty="0" sz="1900" lang="en-US" spc="-145">
                <a:solidFill>
                  <a:srgbClr val="FFFFFF"/>
                </a:solidFill>
                <a:latin typeface="Times New Roman"/>
                <a:cs typeface="Times New Roman"/>
              </a:rPr>
              <a:t>N</a:t>
            </a:r>
            <a:r>
              <a:rPr dirty="0" sz="1900" lang="en-US" spc="-145">
                <a:solidFill>
                  <a:srgbClr val="FFFFFF"/>
                </a:solidFill>
                <a:latin typeface="Times New Roman"/>
                <a:cs typeface="Times New Roman"/>
              </a:rPr>
              <a:t>E</a:t>
            </a:r>
            <a:r>
              <a:rPr dirty="0" sz="1900" lang="en-US" spc="-145">
                <a:solidFill>
                  <a:srgbClr val="FFFFFF"/>
                </a:solidFill>
                <a:latin typeface="Times New Roman"/>
                <a:cs typeface="Times New Roman"/>
              </a:rPr>
              <a:t> </a:t>
            </a:r>
            <a:r>
              <a:rPr dirty="0" sz="1900" spc="-120">
                <a:solidFill>
                  <a:srgbClr val="FFFFFF"/>
                </a:solidFill>
                <a:latin typeface="Times New Roman"/>
                <a:cs typeface="Times New Roman"/>
              </a:rPr>
              <a:t>PROJECT-</a:t>
            </a:r>
            <a:r>
              <a:rPr dirty="0" sz="1900" lang="en-US" spc="-80">
                <a:solidFill>
                  <a:srgbClr val="FFFFFF"/>
                </a:solidFill>
                <a:latin typeface="Times New Roman"/>
                <a:cs typeface="Times New Roman"/>
              </a:rPr>
              <a:t>A</a:t>
            </a:r>
            <a:r>
              <a:rPr dirty="0" sz="1900" lang="en-US" spc="-80">
                <a:solidFill>
                  <a:srgbClr val="FFFFFF"/>
                </a:solidFill>
                <a:latin typeface="Times New Roman"/>
                <a:cs typeface="Times New Roman"/>
              </a:rPr>
              <a:t>P</a:t>
            </a:r>
            <a:r>
              <a:rPr dirty="0" sz="1900" lang="en-US" spc="-80">
                <a:solidFill>
                  <a:srgbClr val="FFFFFF"/>
                </a:solidFill>
                <a:latin typeface="Times New Roman"/>
                <a:cs typeface="Times New Roman"/>
              </a:rPr>
              <a:t>R</a:t>
            </a:r>
            <a:r>
              <a:rPr dirty="0" sz="1900" lang="en-US" spc="-80">
                <a:solidFill>
                  <a:srgbClr val="FFFFFF"/>
                </a:solidFill>
                <a:latin typeface="Times New Roman"/>
                <a:cs typeface="Times New Roman"/>
              </a:rPr>
              <a:t>I</a:t>
            </a:r>
            <a:r>
              <a:rPr dirty="0" sz="1900" lang="en-US" spc="-80">
                <a:solidFill>
                  <a:srgbClr val="FFFFFF"/>
                </a:solidFill>
                <a:latin typeface="Times New Roman"/>
                <a:cs typeface="Times New Roman"/>
              </a:rPr>
              <a:t>L</a:t>
            </a:r>
            <a:r>
              <a:rPr dirty="0" sz="1900" spc="-90">
                <a:solidFill>
                  <a:srgbClr val="FFFFFF"/>
                </a:solidFill>
                <a:latin typeface="Times New Roman"/>
                <a:cs typeface="Times New Roman"/>
              </a:rPr>
              <a:t> </a:t>
            </a:r>
            <a:r>
              <a:rPr dirty="0" sz="1900" spc="-20">
                <a:solidFill>
                  <a:srgbClr val="FFFFFF"/>
                </a:solidFill>
                <a:latin typeface="Times New Roman"/>
                <a:cs typeface="Times New Roman"/>
              </a:rPr>
              <a:t>2024</a:t>
            </a:r>
            <a:endParaRPr dirty="0" sz="1900">
              <a:latin typeface="Times New Roman"/>
              <a:cs typeface="Times New Roman"/>
            </a:endParaRPr>
          </a:p>
        </p:txBody>
      </p:sp>
      <p:sp>
        <p:nvSpPr>
          <p:cNvPr id="1048588" name="object 4"/>
          <p:cNvSpPr txBox="1">
            <a:spLocks noGrp="1"/>
          </p:cNvSpPr>
          <p:nvPr>
            <p:ph type="title"/>
          </p:nvPr>
        </p:nvSpPr>
        <p:spPr>
          <a:xfrm>
            <a:off x="2335950" y="2948883"/>
            <a:ext cx="6151245" cy="314960"/>
          </a:xfrm>
          <a:prstGeom prst="rect"/>
        </p:spPr>
        <p:txBody>
          <a:bodyPr bIns="0" lIns="0" rIns="0" rtlCol="0" tIns="12065" vert="horz" wrap="square">
            <a:spAutoFit/>
          </a:bodyPr>
          <a:p>
            <a:pPr marL="12700">
              <a:lnSpc>
                <a:spcPct val="100000"/>
              </a:lnSpc>
              <a:spcBef>
                <a:spcPts val="95"/>
              </a:spcBef>
            </a:pPr>
            <a:r>
              <a:rPr dirty="0" lang="en-IN" spc="-55"/>
              <a:t>FILE SYNCHRONIZATION UTILITY USING OS</a:t>
            </a:r>
            <a:endParaRPr dirty="0" spc="-10"/>
          </a:p>
        </p:txBody>
      </p:sp>
      <p:sp>
        <p:nvSpPr>
          <p:cNvPr id="1048589" name="object 5"/>
          <p:cNvSpPr txBox="1"/>
          <p:nvPr/>
        </p:nvSpPr>
        <p:spPr>
          <a:xfrm>
            <a:off x="7717281" y="3964584"/>
            <a:ext cx="3886200" cy="1588681"/>
          </a:xfrm>
          <a:prstGeom prst="rect"/>
        </p:spPr>
        <p:txBody>
          <a:bodyPr bIns="0" lIns="0" rIns="0" rtlCol="0" tIns="114935" vert="horz" wrap="square">
            <a:spAutoFit/>
          </a:bodyPr>
          <a:p>
            <a:pPr marL="504825">
              <a:lnSpc>
                <a:spcPct val="100000"/>
              </a:lnSpc>
              <a:spcBef>
                <a:spcPts val="905"/>
              </a:spcBef>
            </a:pPr>
            <a:r>
              <a:rPr b="1" dirty="0" sz="1900" spc="-200">
                <a:solidFill>
                  <a:srgbClr val="88D0D4"/>
                </a:solidFill>
                <a:latin typeface="Times New Roman"/>
                <a:cs typeface="Times New Roman"/>
              </a:rPr>
              <a:t>PRESENTED</a:t>
            </a:r>
            <a:r>
              <a:rPr b="1" dirty="0" sz="1900" spc="-85">
                <a:solidFill>
                  <a:srgbClr val="88D0D4"/>
                </a:solidFill>
                <a:latin typeface="Times New Roman"/>
                <a:cs typeface="Times New Roman"/>
              </a:rPr>
              <a:t> </a:t>
            </a:r>
            <a:r>
              <a:rPr b="1" dirty="0" sz="1900" spc="-25">
                <a:solidFill>
                  <a:srgbClr val="88D0D4"/>
                </a:solidFill>
                <a:latin typeface="Times New Roman"/>
                <a:cs typeface="Times New Roman"/>
              </a:rPr>
              <a:t>BY:</a:t>
            </a:r>
            <a:endParaRPr dirty="0" sz="1900">
              <a:latin typeface="Times New Roman"/>
              <a:cs typeface="Times New Roman"/>
            </a:endParaRPr>
          </a:p>
          <a:p>
            <a:pPr marL="12700" marR="5080">
              <a:lnSpc>
                <a:spcPct val="134700"/>
              </a:lnSpc>
              <a:spcBef>
                <a:spcPts val="10"/>
              </a:spcBef>
            </a:pPr>
            <a:r>
              <a:rPr dirty="0" sz="1900" lang="en-US" spc="-155">
                <a:solidFill>
                  <a:srgbClr val="F8EFD2"/>
                </a:solidFill>
                <a:latin typeface="Times New Roman"/>
                <a:cs typeface="Times New Roman"/>
              </a:rPr>
              <a:t>K</a:t>
            </a:r>
            <a:r>
              <a:rPr dirty="0" sz="1900" lang="en-US" spc="-155">
                <a:solidFill>
                  <a:srgbClr val="F8EFD2"/>
                </a:solidFill>
                <a:latin typeface="Times New Roman"/>
                <a:cs typeface="Times New Roman"/>
              </a:rPr>
              <a:t>.</a:t>
            </a:r>
            <a:r>
              <a:rPr dirty="0" sz="1900" lang="en-US" spc="-155">
                <a:solidFill>
                  <a:srgbClr val="F8EFD2"/>
                </a:solidFill>
                <a:latin typeface="Times New Roman"/>
                <a:cs typeface="Times New Roman"/>
              </a:rPr>
              <a:t>M</a:t>
            </a:r>
            <a:r>
              <a:rPr dirty="0" sz="1900" lang="en-US" spc="-155">
                <a:solidFill>
                  <a:srgbClr val="F8EFD2"/>
                </a:solidFill>
                <a:latin typeface="Times New Roman"/>
                <a:cs typeface="Times New Roman"/>
              </a:rPr>
              <a:t>u</a:t>
            </a:r>
            <a:r>
              <a:rPr dirty="0" sz="1900" lang="en-US" spc="-155">
                <a:solidFill>
                  <a:srgbClr val="F8EFD2"/>
                </a:solidFill>
                <a:latin typeface="Times New Roman"/>
                <a:cs typeface="Times New Roman"/>
              </a:rPr>
              <a:t>k</a:t>
            </a:r>
            <a:r>
              <a:rPr dirty="0" sz="1900" lang="en-US" spc="-155">
                <a:solidFill>
                  <a:srgbClr val="F8EFD2"/>
                </a:solidFill>
                <a:latin typeface="Times New Roman"/>
                <a:cs typeface="Times New Roman"/>
              </a:rPr>
              <a:t>e</a:t>
            </a:r>
            <a:r>
              <a:rPr dirty="0" sz="1900" lang="en-US" spc="-155">
                <a:solidFill>
                  <a:srgbClr val="F8EFD2"/>
                </a:solidFill>
                <a:latin typeface="Times New Roman"/>
                <a:cs typeface="Times New Roman"/>
              </a:rPr>
              <a:t>s</a:t>
            </a:r>
            <a:r>
              <a:rPr dirty="0" sz="1900" lang="en-US" spc="-155">
                <a:solidFill>
                  <a:srgbClr val="F8EFD2"/>
                </a:solidFill>
                <a:latin typeface="Times New Roman"/>
                <a:cs typeface="Times New Roman"/>
              </a:rPr>
              <a:t>h</a:t>
            </a:r>
            <a:r>
              <a:rPr dirty="0" sz="1900" spc="-110">
                <a:solidFill>
                  <a:srgbClr val="F8EFD2"/>
                </a:solidFill>
                <a:latin typeface="Times New Roman"/>
                <a:cs typeface="Times New Roman"/>
              </a:rPr>
              <a:t>(1922</a:t>
            </a:r>
            <a:r>
              <a:rPr dirty="0" sz="1900" lang="en-US" spc="-110">
                <a:solidFill>
                  <a:srgbClr val="F8EFD2"/>
                </a:solidFill>
                <a:latin typeface="Times New Roman"/>
                <a:cs typeface="Times New Roman"/>
              </a:rPr>
              <a:t>1</a:t>
            </a:r>
            <a:r>
              <a:rPr dirty="0" sz="1900" lang="en-US" spc="-110">
                <a:solidFill>
                  <a:srgbClr val="F8EFD2"/>
                </a:solidFill>
                <a:latin typeface="Times New Roman"/>
                <a:cs typeface="Times New Roman"/>
              </a:rPr>
              <a:t>1</a:t>
            </a:r>
            <a:r>
              <a:rPr dirty="0" sz="1900" lang="en-US" spc="-110">
                <a:solidFill>
                  <a:srgbClr val="F8EFD2"/>
                </a:solidFill>
                <a:latin typeface="Times New Roman"/>
                <a:cs typeface="Times New Roman"/>
              </a:rPr>
              <a:t>3</a:t>
            </a:r>
            <a:r>
              <a:rPr dirty="0" sz="1900" lang="en-US" spc="-110">
                <a:solidFill>
                  <a:srgbClr val="F8EFD2"/>
                </a:solidFill>
                <a:latin typeface="Times New Roman"/>
                <a:cs typeface="Times New Roman"/>
              </a:rPr>
              <a:t>8</a:t>
            </a:r>
            <a:r>
              <a:rPr dirty="0" sz="1900" spc="-110">
                <a:solidFill>
                  <a:srgbClr val="F8EFD2"/>
                </a:solidFill>
                <a:latin typeface="Times New Roman"/>
                <a:cs typeface="Times New Roman"/>
              </a:rPr>
              <a:t>) </a:t>
            </a:r>
            <a:endParaRPr dirty="0" sz="1900">
              <a:latin typeface="Times New Roman"/>
              <a:cs typeface="Times New Roman"/>
            </a:endParaRPr>
          </a:p>
          <a:p>
            <a:pPr marL="12700" marR="5080">
              <a:lnSpc>
                <a:spcPct val="134700"/>
              </a:lnSpc>
              <a:spcBef>
                <a:spcPts val="10"/>
              </a:spcBef>
            </a:pPr>
            <a:r>
              <a:rPr dirty="0" sz="1900" lang="en-US" spc="-65">
                <a:solidFill>
                  <a:srgbClr val="F8EFD2"/>
                </a:solidFill>
                <a:latin typeface="Times New Roman"/>
                <a:cs typeface="Times New Roman"/>
              </a:rPr>
              <a:t>B</a:t>
            </a:r>
            <a:r>
              <a:rPr dirty="0" sz="1900" lang="en-US" spc="-65">
                <a:solidFill>
                  <a:srgbClr val="F8EFD2"/>
                </a:solidFill>
                <a:latin typeface="Times New Roman"/>
                <a:cs typeface="Times New Roman"/>
              </a:rPr>
              <a:t>.</a:t>
            </a:r>
            <a:r>
              <a:rPr dirty="0" sz="1900" lang="en-US" spc="-65">
                <a:solidFill>
                  <a:srgbClr val="F8EFD2"/>
                </a:solidFill>
                <a:latin typeface="Times New Roman"/>
                <a:cs typeface="Times New Roman"/>
              </a:rPr>
              <a:t>R</a:t>
            </a:r>
            <a:r>
              <a:rPr dirty="0" sz="1900" lang="en-US" spc="-65">
                <a:solidFill>
                  <a:srgbClr val="F8EFD2"/>
                </a:solidFill>
                <a:latin typeface="Times New Roman"/>
                <a:cs typeface="Times New Roman"/>
              </a:rPr>
              <a:t>a</a:t>
            </a:r>
            <a:r>
              <a:rPr dirty="0" sz="1900" lang="en-US" spc="-65">
                <a:solidFill>
                  <a:srgbClr val="F8EFD2"/>
                </a:solidFill>
                <a:latin typeface="Times New Roman"/>
                <a:cs typeface="Times New Roman"/>
              </a:rPr>
              <a:t>k</a:t>
            </a:r>
            <a:r>
              <a:rPr dirty="0" sz="1900" lang="en-US" spc="-65">
                <a:solidFill>
                  <a:srgbClr val="F8EFD2"/>
                </a:solidFill>
                <a:latin typeface="Times New Roman"/>
                <a:cs typeface="Times New Roman"/>
              </a:rPr>
              <a:t>e</a:t>
            </a:r>
            <a:r>
              <a:rPr dirty="0" sz="1900" lang="en-US" spc="-65">
                <a:solidFill>
                  <a:srgbClr val="F8EFD2"/>
                </a:solidFill>
                <a:latin typeface="Times New Roman"/>
                <a:cs typeface="Times New Roman"/>
              </a:rPr>
              <a:t>s</a:t>
            </a:r>
            <a:r>
              <a:rPr dirty="0" sz="1900" lang="en-US" spc="-65">
                <a:solidFill>
                  <a:srgbClr val="F8EFD2"/>
                </a:solidFill>
                <a:latin typeface="Times New Roman"/>
                <a:cs typeface="Times New Roman"/>
              </a:rPr>
              <a:t>h</a:t>
            </a:r>
            <a:r>
              <a:rPr dirty="0" sz="1900" spc="-65">
                <a:solidFill>
                  <a:srgbClr val="F8EFD2"/>
                </a:solidFill>
                <a:latin typeface="Times New Roman"/>
                <a:cs typeface="Times New Roman"/>
              </a:rPr>
              <a:t>(19221</a:t>
            </a:r>
            <a:r>
              <a:rPr dirty="0" sz="1900" lang="en-US" spc="-65">
                <a:solidFill>
                  <a:srgbClr val="F8EFD2"/>
                </a:solidFill>
                <a:latin typeface="Times New Roman"/>
                <a:cs typeface="Times New Roman"/>
              </a:rPr>
              <a:t>1</a:t>
            </a:r>
            <a:r>
              <a:rPr dirty="0" sz="1900" lang="en-IN" spc="-65">
                <a:solidFill>
                  <a:srgbClr val="F8EFD2"/>
                </a:solidFill>
                <a:latin typeface="Times New Roman"/>
                <a:cs typeface="Times New Roman"/>
              </a:rPr>
              <a:t>25</a:t>
            </a:r>
            <a:r>
              <a:rPr dirty="0" sz="1900" lang="en-US" spc="-65">
                <a:solidFill>
                  <a:srgbClr val="F8EFD2"/>
                </a:solidFill>
                <a:latin typeface="Times New Roman"/>
                <a:cs typeface="Times New Roman"/>
              </a:rPr>
              <a:t>7</a:t>
            </a:r>
            <a:r>
              <a:rPr dirty="0" sz="1900" spc="-65">
                <a:solidFill>
                  <a:srgbClr val="F8EFD2"/>
                </a:solidFill>
                <a:latin typeface="Times New Roman"/>
                <a:cs typeface="Times New Roman"/>
              </a:rPr>
              <a:t>)</a:t>
            </a:r>
            <a:br>
              <a:rPr dirty="0" sz="1900" lang="en-IN" spc="-65">
                <a:solidFill>
                  <a:srgbClr val="F8EFD2"/>
                </a:solidFill>
                <a:latin typeface="Times New Roman"/>
                <a:cs typeface="Times New Roman"/>
              </a:rPr>
            </a:br>
            <a:r>
              <a:rPr dirty="0" sz="1900" lang="en-US" spc="-65">
                <a:solidFill>
                  <a:srgbClr val="F8EFD2"/>
                </a:solidFill>
                <a:latin typeface="Times New Roman"/>
                <a:cs typeface="Times New Roman"/>
              </a:rPr>
              <a:t>A</a:t>
            </a:r>
            <a:r>
              <a:rPr dirty="0" sz="1900" lang="en-US" spc="-65">
                <a:solidFill>
                  <a:srgbClr val="F8EFD2"/>
                </a:solidFill>
                <a:latin typeface="Times New Roman"/>
                <a:cs typeface="Times New Roman"/>
              </a:rPr>
              <a:t>.</a:t>
            </a:r>
            <a:r>
              <a:rPr dirty="0" sz="1900" lang="en-US" spc="-65">
                <a:solidFill>
                  <a:srgbClr val="F8EFD2"/>
                </a:solidFill>
                <a:latin typeface="Times New Roman"/>
                <a:cs typeface="Times New Roman"/>
              </a:rPr>
              <a:t>N</a:t>
            </a:r>
            <a:r>
              <a:rPr dirty="0" sz="1900" lang="en-US" spc="-65">
                <a:solidFill>
                  <a:srgbClr val="F8EFD2"/>
                </a:solidFill>
                <a:latin typeface="Times New Roman"/>
                <a:cs typeface="Times New Roman"/>
              </a:rPr>
              <a:t>a</a:t>
            </a:r>
            <a:r>
              <a:rPr dirty="0" sz="1900" lang="en-US" spc="-65">
                <a:solidFill>
                  <a:srgbClr val="F8EFD2"/>
                </a:solidFill>
                <a:latin typeface="Times New Roman"/>
                <a:cs typeface="Times New Roman"/>
              </a:rPr>
              <a:t>g</a:t>
            </a:r>
            <a:r>
              <a:rPr dirty="0" sz="1900" lang="en-US" spc="-65">
                <a:solidFill>
                  <a:srgbClr val="F8EFD2"/>
                </a:solidFill>
                <a:latin typeface="Times New Roman"/>
                <a:cs typeface="Times New Roman"/>
              </a:rPr>
              <a:t>a</a:t>
            </a:r>
            <a:r>
              <a:rPr dirty="0" sz="1900" lang="en-US" spc="-65">
                <a:solidFill>
                  <a:srgbClr val="F8EFD2"/>
                </a:solidFill>
                <a:latin typeface="Times New Roman"/>
                <a:cs typeface="Times New Roman"/>
              </a:rPr>
              <a:t>c</a:t>
            </a:r>
            <a:r>
              <a:rPr dirty="0" sz="1900" lang="en-US" spc="-65">
                <a:solidFill>
                  <a:srgbClr val="F8EFD2"/>
                </a:solidFill>
                <a:latin typeface="Times New Roman"/>
                <a:cs typeface="Times New Roman"/>
              </a:rPr>
              <a:t>h</a:t>
            </a:r>
            <a:r>
              <a:rPr dirty="0" sz="1900" lang="en-US" spc="-65">
                <a:solidFill>
                  <a:srgbClr val="F8EFD2"/>
                </a:solidFill>
                <a:latin typeface="Times New Roman"/>
                <a:cs typeface="Times New Roman"/>
              </a:rPr>
              <a:t>a</a:t>
            </a:r>
            <a:r>
              <a:rPr dirty="0" sz="1900" lang="en-US" spc="-65">
                <a:solidFill>
                  <a:srgbClr val="F8EFD2"/>
                </a:solidFill>
                <a:latin typeface="Times New Roman"/>
                <a:cs typeface="Times New Roman"/>
              </a:rPr>
              <a:t>i</a:t>
            </a:r>
            <a:r>
              <a:rPr dirty="0" sz="1900" lang="en-US" spc="-65">
                <a:solidFill>
                  <a:srgbClr val="F8EFD2"/>
                </a:solidFill>
                <a:latin typeface="Times New Roman"/>
                <a:cs typeface="Times New Roman"/>
              </a:rPr>
              <a:t>t</a:t>
            </a:r>
            <a:r>
              <a:rPr dirty="0" sz="1900" lang="en-US" spc="-65">
                <a:solidFill>
                  <a:srgbClr val="F8EFD2"/>
                </a:solidFill>
                <a:latin typeface="Times New Roman"/>
                <a:cs typeface="Times New Roman"/>
              </a:rPr>
              <a:t>a</a:t>
            </a:r>
            <a:r>
              <a:rPr dirty="0" sz="1900" lang="en-US" spc="-65">
                <a:solidFill>
                  <a:srgbClr val="F8EFD2"/>
                </a:solidFill>
                <a:latin typeface="Times New Roman"/>
                <a:cs typeface="Times New Roman"/>
              </a:rPr>
              <a:t>n</a:t>
            </a:r>
            <a:r>
              <a:rPr dirty="0" sz="1900" lang="en-US" spc="-65">
                <a:solidFill>
                  <a:srgbClr val="F8EFD2"/>
                </a:solidFill>
                <a:latin typeface="Times New Roman"/>
                <a:cs typeface="Times New Roman"/>
              </a:rPr>
              <a:t>y</a:t>
            </a:r>
            <a:r>
              <a:rPr dirty="0" sz="1900" lang="en-US" spc="-65">
                <a:solidFill>
                  <a:srgbClr val="F8EFD2"/>
                </a:solidFill>
                <a:latin typeface="Times New Roman"/>
                <a:cs typeface="Times New Roman"/>
              </a:rPr>
              <a:t>a</a:t>
            </a:r>
            <a:r>
              <a:rPr dirty="0" sz="1900" lang="en-IN" spc="-65">
                <a:solidFill>
                  <a:srgbClr val="F8EFD2"/>
                </a:solidFill>
                <a:latin typeface="Times New Roman"/>
                <a:cs typeface="Times New Roman"/>
              </a:rPr>
              <a:t>(19221</a:t>
            </a:r>
            <a:r>
              <a:rPr dirty="0" sz="1900" lang="en-US" spc="-65">
                <a:solidFill>
                  <a:srgbClr val="F8EFD2"/>
                </a:solidFill>
                <a:latin typeface="Times New Roman"/>
                <a:cs typeface="Times New Roman"/>
              </a:rPr>
              <a:t>1</a:t>
            </a:r>
            <a:r>
              <a:rPr dirty="0" sz="1900" lang="en-US" spc="-65">
                <a:solidFill>
                  <a:srgbClr val="F8EFD2"/>
                </a:solidFill>
                <a:latin typeface="Times New Roman"/>
                <a:cs typeface="Times New Roman"/>
              </a:rPr>
              <a:t>2</a:t>
            </a:r>
            <a:r>
              <a:rPr dirty="0" sz="1900" lang="en-US" spc="-65">
                <a:solidFill>
                  <a:srgbClr val="F8EFD2"/>
                </a:solidFill>
                <a:latin typeface="Times New Roman"/>
                <a:cs typeface="Times New Roman"/>
              </a:rPr>
              <a:t>5</a:t>
            </a:r>
            <a:r>
              <a:rPr dirty="0" sz="1900" lang="en-IN" spc="-65">
                <a:solidFill>
                  <a:srgbClr val="F8EFD2"/>
                </a:solidFill>
                <a:latin typeface="Times New Roman"/>
                <a:cs typeface="Times New Roman"/>
              </a:rPr>
              <a:t>0)</a:t>
            </a:r>
            <a:endParaRPr dirty="0" sz="1900">
              <a:latin typeface="Times New Roman"/>
              <a:cs typeface="Times New Roman"/>
            </a:endParaRPr>
          </a:p>
        </p:txBody>
      </p:sp>
      <p:pic>
        <p:nvPicPr>
          <p:cNvPr id="2097153" name="object 6"/>
          <p:cNvPicPr>
            <a:picLocks/>
          </p:cNvPicPr>
          <p:nvPr/>
        </p:nvPicPr>
        <p:blipFill>
          <a:blip xmlns:r="http://schemas.openxmlformats.org/officeDocument/2006/relationships" r:embed="rId1" cstate="print"/>
          <a:stretch>
            <a:fillRect/>
          </a:stretch>
        </p:blipFill>
        <p:spPr>
          <a:xfrm>
            <a:off x="2188400" y="309857"/>
            <a:ext cx="3874007" cy="1072752"/>
          </a:xfrm>
          <a:prstGeom prst="rect"/>
        </p:spPr>
      </p:pic>
      <p:pic>
        <p:nvPicPr>
          <p:cNvPr id="2097154" name="object 7"/>
          <p:cNvPicPr>
            <a:picLocks/>
          </p:cNvPicPr>
          <p:nvPr/>
        </p:nvPicPr>
        <p:blipFill>
          <a:blip xmlns:r="http://schemas.openxmlformats.org/officeDocument/2006/relationships" r:embed="rId2" cstate="print"/>
          <a:stretch>
            <a:fillRect/>
          </a:stretch>
        </p:blipFill>
        <p:spPr>
          <a:xfrm>
            <a:off x="6498080" y="360077"/>
            <a:ext cx="1219200" cy="972312"/>
          </a:xfrm>
          <a:prstGeom prst="rect"/>
        </p:spPr>
      </p:pic>
      <p:pic>
        <p:nvPicPr>
          <p:cNvPr id="2097155" name="Picture 2" descr="FreeFileSync - Wikipedia"/>
          <p:cNvPicPr>
            <a:picLocks noChangeAspect="1" noChangeArrowheads="1"/>
          </p:cNvPicPr>
          <p:nvPr/>
        </p:nvPicPr>
        <p:blipFill>
          <a:blip xmlns:r="http://schemas.openxmlformats.org/officeDocument/2006/relationships" r:embed="rId3"/>
          <a:srcRect/>
          <a:stretch>
            <a:fillRect/>
          </a:stretch>
        </p:blipFill>
        <p:spPr bwMode="auto">
          <a:xfrm>
            <a:off x="4125404" y="3414252"/>
            <a:ext cx="2438400" cy="2438400"/>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pic>
        <p:nvPicPr>
          <p:cNvPr id="2097173" name="object 2"/>
          <p:cNvPicPr>
            <a:picLocks/>
          </p:cNvPicPr>
          <p:nvPr/>
        </p:nvPicPr>
        <p:blipFill>
          <a:blip xmlns:r="http://schemas.openxmlformats.org/officeDocument/2006/relationships" r:embed="rId1" cstate="print"/>
          <a:stretch>
            <a:fillRect/>
          </a:stretch>
        </p:blipFill>
        <p:spPr>
          <a:xfrm>
            <a:off x="0" y="0"/>
            <a:ext cx="12191999" cy="685799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0" name="object 2"/>
          <p:cNvSpPr txBox="1">
            <a:spLocks noGrp="1"/>
          </p:cNvSpPr>
          <p:nvPr>
            <p:ph type="title"/>
          </p:nvPr>
        </p:nvSpPr>
        <p:spPr>
          <a:xfrm>
            <a:off x="350994" y="381000"/>
            <a:ext cx="6151245" cy="431165"/>
          </a:xfrm>
          <a:prstGeom prst="rect"/>
        </p:spPr>
        <p:txBody>
          <a:bodyPr bIns="0" lIns="0" rIns="0" rtlCol="0" tIns="12065" vert="horz" wrap="square">
            <a:spAutoFit/>
          </a:bodyPr>
          <a:p>
            <a:pPr marL="12700">
              <a:lnSpc>
                <a:spcPct val="100000"/>
              </a:lnSpc>
              <a:spcBef>
                <a:spcPts val="95"/>
              </a:spcBef>
            </a:pPr>
            <a:r>
              <a:rPr b="1" dirty="0" sz="2800" spc="-170">
                <a:solidFill>
                  <a:srgbClr val="E6B729"/>
                </a:solidFill>
                <a:latin typeface="Tahoma"/>
                <a:cs typeface="Tahoma"/>
              </a:rPr>
              <a:t>ABSTRACT:</a:t>
            </a:r>
            <a:endParaRPr dirty="0" sz="2800">
              <a:latin typeface="Tahoma"/>
              <a:cs typeface="Tahoma"/>
            </a:endParaRPr>
          </a:p>
        </p:txBody>
      </p:sp>
      <p:sp>
        <p:nvSpPr>
          <p:cNvPr id="1048591" name="Text Placeholder 8"/>
          <p:cNvSpPr>
            <a:spLocks noGrp="1"/>
          </p:cNvSpPr>
          <p:nvPr>
            <p:ph type="body" idx="1"/>
          </p:nvPr>
        </p:nvSpPr>
        <p:spPr>
          <a:xfrm>
            <a:off x="471542" y="1464945"/>
            <a:ext cx="7355840" cy="3200400"/>
          </a:xfrm>
        </p:spPr>
        <p:txBody>
          <a:bodyPr/>
          <a:p>
            <a:pPr indent="-342900" marL="342900">
              <a:buFont typeface="Wingdings" panose="05000000000000000000" pitchFamily="2" charset="2"/>
              <a:buChar char="Ø"/>
            </a:pPr>
            <a:r>
              <a:rPr dirty="0" sz="2400" lang="en-US">
                <a:solidFill>
                  <a:schemeClr val="bg2"/>
                </a:solidFill>
                <a:latin typeface="Times New Roman" panose="02020603050405020304" pitchFamily="18" charset="0"/>
                <a:cs typeface="Times New Roman" panose="02020603050405020304" pitchFamily="18" charset="0"/>
              </a:rPr>
              <a:t>This project aims to develop a file synchronization utility leveraging operating system (OS) techniques. The utility will facilitate the efficient synchronization of files across multiple devices, ensuring data consistency and integrity. Through the utilization of OS functionalities, such as file handling and process management, the utility will provide a robust and scalable solution for users to synchronize their files seamlessly.</a:t>
            </a:r>
            <a:endParaRPr dirty="0" sz="2400" lang="en-IN">
              <a:solidFill>
                <a:schemeClr val="bg2"/>
              </a:solidFill>
              <a:latin typeface="Times New Roman" panose="02020603050405020304" pitchFamily="18" charset="0"/>
              <a:cs typeface="Times New Roman" panose="02020603050405020304" pitchFamily="18" charset="0"/>
            </a:endParaRPr>
          </a:p>
        </p:txBody>
      </p:sp>
      <p:pic>
        <p:nvPicPr>
          <p:cNvPr id="2097156" name="Picture 2" descr="File Sync Software | GoodSync"/>
          <p:cNvPicPr>
            <a:picLocks noChangeAspect="1" noChangeArrowheads="1"/>
          </p:cNvPicPr>
          <p:nvPr/>
        </p:nvPicPr>
        <p:blipFill>
          <a:blip xmlns:r="http://schemas.openxmlformats.org/officeDocument/2006/relationships" r:embed="rId1"/>
          <a:srcRect/>
          <a:stretch>
            <a:fillRect/>
          </a:stretch>
        </p:blipFill>
        <p:spPr bwMode="auto">
          <a:xfrm>
            <a:off x="8153400" y="1066800"/>
            <a:ext cx="3343275" cy="2857500"/>
          </a:xfrm>
          <a:prstGeom prst="roundRect">
            <a:avLst>
              <a:gd name="adj" fmla="val 8594"/>
            </a:avLst>
          </a:prstGeom>
          <a:solidFill>
            <a:srgbClr val="FFFFFF">
              <a:shade val="85000"/>
            </a:srgbClr>
          </a:solidFill>
          <a:ln>
            <a:noFill/>
          </a:ln>
          <a:effectLst>
            <a:reflection algn="bl" blurRad="12700" dir="5400000" dist="5000" endPos="28000" rotWithShape="0" stA="38000" sy="-1000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pic>
        <p:nvPicPr>
          <p:cNvPr id="2097157" name="object 2"/>
          <p:cNvPicPr>
            <a:picLocks/>
          </p:cNvPicPr>
          <p:nvPr/>
        </p:nvPicPr>
        <p:blipFill>
          <a:blip xmlns:r="http://schemas.openxmlformats.org/officeDocument/2006/relationships" r:embed="rId1" cstate="print"/>
          <a:stretch>
            <a:fillRect/>
          </a:stretch>
        </p:blipFill>
        <p:spPr>
          <a:xfrm>
            <a:off x="477532" y="908303"/>
            <a:ext cx="3107296" cy="281940"/>
          </a:xfrm>
          <a:prstGeom prst="rect"/>
        </p:spPr>
      </p:pic>
      <p:sp>
        <p:nvSpPr>
          <p:cNvPr id="1048595" name="TextBox 7"/>
          <p:cNvSpPr txBox="1"/>
          <p:nvPr/>
        </p:nvSpPr>
        <p:spPr>
          <a:xfrm>
            <a:off x="4191000" y="1524000"/>
            <a:ext cx="6096000" cy="4358640"/>
          </a:xfrm>
          <a:prstGeom prst="rect"/>
          <a:noFill/>
        </p:spPr>
        <p:txBody>
          <a:bodyPr wrap="square">
            <a:spAutoFit/>
          </a:bodyPr>
          <a:p>
            <a:r>
              <a:rPr dirty="0" sz="2000" lang="en-IN">
                <a:solidFill>
                  <a:schemeClr val="bg2"/>
                </a:solidFill>
                <a:latin typeface="Times New Roman" panose="02020603050405020304" pitchFamily="18" charset="0"/>
                <a:cs typeface="Times New Roman" panose="02020603050405020304" pitchFamily="18" charset="0"/>
              </a:rPr>
              <a:t>With the </a:t>
            </a:r>
            <a:r>
              <a:rPr b="0" dirty="0" sz="2000" i="0" lang="en-IN">
                <a:solidFill>
                  <a:schemeClr val="bg2"/>
                </a:solidFill>
                <a:effectLst/>
                <a:latin typeface="Times New Roman" panose="02020603050405020304" pitchFamily="18" charset="0"/>
                <a:cs typeface="Times New Roman" panose="02020603050405020304" pitchFamily="18" charset="0"/>
              </a:rPr>
              <a:t>Propagation</a:t>
            </a:r>
            <a:r>
              <a:rPr dirty="0" sz="2000" lang="en-IN">
                <a:solidFill>
                  <a:schemeClr val="bg2"/>
                </a:solidFill>
                <a:latin typeface="Times New Roman" panose="02020603050405020304" pitchFamily="18" charset="0"/>
                <a:cs typeface="Times New Roman" panose="02020603050405020304" pitchFamily="18" charset="0"/>
              </a:rPr>
              <a:t> of digital devices and the increasing need for data accessibility, file synchronization has become essential in modern computing environments. Users often work across multiple devices and platforms, necessitating a reliable mechanism to ensure that files remain up-to-date across all endpoints. Traditional file synchronization methods often rely on third-party software or cloud services, which may pose security and privacy concerns. In this project, we propose the development of a file synchronization utility that harnesses the capabilities of the underlying operating system to achieve efficient and secure file synchronization.</a:t>
            </a:r>
          </a:p>
        </p:txBody>
      </p:sp>
      <p:pic>
        <p:nvPicPr>
          <p:cNvPr id="2097158" name="Picture 2" descr="File Sync &amp; Backup Reviews - The Tech Edvocate"/>
          <p:cNvPicPr>
            <a:picLocks noChangeAspect="1" noChangeArrowheads="1"/>
          </p:cNvPicPr>
          <p:nvPr/>
        </p:nvPicPr>
        <p:blipFill>
          <a:blip xmlns:r="http://schemas.openxmlformats.org/officeDocument/2006/relationships" r:embed="rId2"/>
          <a:srcRect/>
          <a:stretch>
            <a:fillRect/>
          </a:stretch>
        </p:blipFill>
        <p:spPr bwMode="auto">
          <a:xfrm>
            <a:off x="487364" y="1905000"/>
            <a:ext cx="3475036" cy="2143125"/>
          </a:xfrm>
          <a:prstGeom prst="roundRect">
            <a:avLst>
              <a:gd name="adj" fmla="val 8594"/>
            </a:avLst>
          </a:prstGeom>
          <a:solidFill>
            <a:srgbClr val="FFFFFF">
              <a:shade val="85000"/>
            </a:srgbClr>
          </a:solidFill>
          <a:ln>
            <a:noFill/>
          </a:ln>
          <a:effectLst>
            <a:reflection algn="bl" blurRad="12700" dir="5400000" dist="5000" endPos="28000" rotWithShape="0" stA="38000" sy="-1000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pic>
        <p:nvPicPr>
          <p:cNvPr id="2097159" name="object 2"/>
          <p:cNvPicPr>
            <a:picLocks/>
          </p:cNvPicPr>
          <p:nvPr/>
        </p:nvPicPr>
        <p:blipFill>
          <a:blip xmlns:r="http://schemas.openxmlformats.org/officeDocument/2006/relationships" r:embed="rId1" cstate="print"/>
          <a:stretch>
            <a:fillRect/>
          </a:stretch>
        </p:blipFill>
        <p:spPr>
          <a:xfrm>
            <a:off x="1257439" y="939800"/>
            <a:ext cx="3045066" cy="361441"/>
          </a:xfrm>
          <a:prstGeom prst="rect"/>
        </p:spPr>
      </p:pic>
      <p:sp>
        <p:nvSpPr>
          <p:cNvPr id="1048596" name="object 3"/>
          <p:cNvSpPr txBox="1"/>
          <p:nvPr/>
        </p:nvSpPr>
        <p:spPr>
          <a:xfrm>
            <a:off x="1131519" y="1699387"/>
            <a:ext cx="8686800" cy="3459481"/>
          </a:xfrm>
          <a:prstGeom prst="rect"/>
        </p:spPr>
        <p:txBody>
          <a:bodyPr bIns="0" lIns="0" rIns="0" rtlCol="0" tIns="13335" vert="horz" wrap="square">
            <a:spAutoFit/>
          </a:bodyPr>
          <a:p>
            <a:pPr indent="-457200" marL="481965">
              <a:lnSpc>
                <a:spcPct val="100000"/>
              </a:lnSpc>
              <a:spcBef>
                <a:spcPts val="105"/>
              </a:spcBef>
              <a:buClr>
                <a:srgbClr val="0D0D0D"/>
              </a:buClr>
              <a:buSzPct val="80000"/>
              <a:buFont typeface="Wingdings" panose="05000000000000000000" pitchFamily="2" charset="2"/>
              <a:buChar char="Ø"/>
              <a:tabLst>
                <a:tab algn="l" pos="361315"/>
              </a:tabLst>
            </a:pPr>
            <a:r>
              <a:rPr b="1" dirty="0" sz="2800" i="0" lang="en-IN">
                <a:solidFill>
                  <a:schemeClr val="bg2"/>
                </a:solidFill>
                <a:effectLst/>
                <a:latin typeface="Times New Roman" panose="02020603050405020304" pitchFamily="18" charset="0"/>
                <a:cs typeface="Times New Roman" panose="02020603050405020304" pitchFamily="18" charset="0"/>
              </a:rPr>
              <a:t>Automated Synchronization</a:t>
            </a:r>
          </a:p>
          <a:p>
            <a:pPr indent="-457200" marL="481965">
              <a:lnSpc>
                <a:spcPct val="100000"/>
              </a:lnSpc>
              <a:spcBef>
                <a:spcPts val="105"/>
              </a:spcBef>
              <a:buClr>
                <a:srgbClr val="0D0D0D"/>
              </a:buClr>
              <a:buSzPct val="80000"/>
              <a:buFont typeface="Wingdings" panose="05000000000000000000" pitchFamily="2" charset="2"/>
              <a:buChar char="Ø"/>
              <a:tabLst>
                <a:tab algn="l" pos="361315"/>
              </a:tabLst>
            </a:pPr>
            <a:r>
              <a:rPr b="1" dirty="0" sz="2800" i="0" lang="en-IN">
                <a:solidFill>
                  <a:schemeClr val="bg2"/>
                </a:solidFill>
                <a:effectLst/>
                <a:latin typeface="Times New Roman" panose="02020603050405020304" pitchFamily="18" charset="0"/>
                <a:cs typeface="Times New Roman" panose="02020603050405020304" pitchFamily="18" charset="0"/>
              </a:rPr>
              <a:t>Real-Time Monitoring</a:t>
            </a:r>
          </a:p>
          <a:p>
            <a:pPr indent="-457200" marL="481965">
              <a:lnSpc>
                <a:spcPct val="100000"/>
              </a:lnSpc>
              <a:spcBef>
                <a:spcPts val="105"/>
              </a:spcBef>
              <a:buClr>
                <a:srgbClr val="0D0D0D"/>
              </a:buClr>
              <a:buSzPct val="80000"/>
              <a:buFont typeface="Wingdings" panose="05000000000000000000" pitchFamily="2" charset="2"/>
              <a:buChar char="Ø"/>
              <a:tabLst>
                <a:tab algn="l" pos="361315"/>
              </a:tabLst>
            </a:pPr>
            <a:r>
              <a:rPr b="1" dirty="0" sz="2800" i="0" lang="en-IN">
                <a:solidFill>
                  <a:schemeClr val="bg2"/>
                </a:solidFill>
                <a:effectLst/>
                <a:latin typeface="Times New Roman" panose="02020603050405020304" pitchFamily="18" charset="0"/>
                <a:cs typeface="Times New Roman" panose="02020603050405020304" pitchFamily="18" charset="0"/>
              </a:rPr>
              <a:t>Efficient Resource Management</a:t>
            </a:r>
          </a:p>
          <a:p>
            <a:pPr indent="-457200" marL="481965">
              <a:lnSpc>
                <a:spcPct val="100000"/>
              </a:lnSpc>
              <a:spcBef>
                <a:spcPts val="105"/>
              </a:spcBef>
              <a:buClr>
                <a:srgbClr val="0D0D0D"/>
              </a:buClr>
              <a:buSzPct val="80000"/>
              <a:buFont typeface="Wingdings" panose="05000000000000000000" pitchFamily="2" charset="2"/>
              <a:buChar char="Ø"/>
              <a:tabLst>
                <a:tab algn="l" pos="361315"/>
              </a:tabLst>
            </a:pPr>
            <a:r>
              <a:rPr b="1" dirty="0" sz="2800" i="0" lang="en-IN">
                <a:solidFill>
                  <a:schemeClr val="bg2"/>
                </a:solidFill>
                <a:effectLst/>
                <a:latin typeface="Times New Roman" panose="02020603050405020304" pitchFamily="18" charset="0"/>
                <a:cs typeface="Times New Roman" panose="02020603050405020304" pitchFamily="18" charset="0"/>
              </a:rPr>
              <a:t>Cross-Platform Compatibility</a:t>
            </a:r>
          </a:p>
          <a:p>
            <a:pPr indent="-457200" marL="481965">
              <a:lnSpc>
                <a:spcPct val="100000"/>
              </a:lnSpc>
              <a:spcBef>
                <a:spcPts val="105"/>
              </a:spcBef>
              <a:buClr>
                <a:srgbClr val="0D0D0D"/>
              </a:buClr>
              <a:buSzPct val="80000"/>
              <a:buFont typeface="Wingdings" panose="05000000000000000000" pitchFamily="2" charset="2"/>
              <a:buChar char="Ø"/>
              <a:tabLst>
                <a:tab algn="l" pos="361315"/>
              </a:tabLst>
            </a:pPr>
            <a:r>
              <a:rPr b="1" dirty="0" sz="2800" i="0" lang="en-IN">
                <a:solidFill>
                  <a:schemeClr val="bg2"/>
                </a:solidFill>
                <a:effectLst/>
                <a:latin typeface="Times New Roman" panose="02020603050405020304" pitchFamily="18" charset="0"/>
                <a:cs typeface="Times New Roman" panose="02020603050405020304" pitchFamily="18" charset="0"/>
              </a:rPr>
              <a:t>Version Control</a:t>
            </a:r>
          </a:p>
          <a:p>
            <a:pPr indent="-457200" marL="481965">
              <a:lnSpc>
                <a:spcPct val="100000"/>
              </a:lnSpc>
              <a:spcBef>
                <a:spcPts val="105"/>
              </a:spcBef>
              <a:buClr>
                <a:srgbClr val="0D0D0D"/>
              </a:buClr>
              <a:buSzPct val="80000"/>
              <a:buFont typeface="Wingdings" panose="05000000000000000000" pitchFamily="2" charset="2"/>
              <a:buChar char="Ø"/>
              <a:tabLst>
                <a:tab algn="l" pos="361315"/>
              </a:tabLst>
            </a:pPr>
            <a:r>
              <a:rPr b="1" dirty="0" sz="2800" i="0" lang="en-IN">
                <a:solidFill>
                  <a:schemeClr val="bg2"/>
                </a:solidFill>
                <a:effectLst/>
                <a:latin typeface="Times New Roman" panose="02020603050405020304" pitchFamily="18" charset="0"/>
                <a:cs typeface="Times New Roman" panose="02020603050405020304" pitchFamily="18" charset="0"/>
              </a:rPr>
              <a:t>Secure Data Transfer</a:t>
            </a:r>
          </a:p>
          <a:p>
            <a:pPr indent="-457200" marL="481965">
              <a:lnSpc>
                <a:spcPct val="100000"/>
              </a:lnSpc>
              <a:spcBef>
                <a:spcPts val="105"/>
              </a:spcBef>
              <a:buClr>
                <a:srgbClr val="0D0D0D"/>
              </a:buClr>
              <a:buSzPct val="80000"/>
              <a:buFont typeface="Wingdings" panose="05000000000000000000" pitchFamily="2" charset="2"/>
              <a:buChar char="Ø"/>
              <a:tabLst>
                <a:tab algn="l" pos="361315"/>
              </a:tabLst>
            </a:pPr>
            <a:r>
              <a:rPr b="1" dirty="0" sz="2800" i="0" lang="en-IN">
                <a:solidFill>
                  <a:schemeClr val="bg2"/>
                </a:solidFill>
                <a:effectLst/>
                <a:latin typeface="Times New Roman" panose="02020603050405020304" pitchFamily="18" charset="0"/>
                <a:cs typeface="Times New Roman" panose="02020603050405020304" pitchFamily="18" charset="0"/>
              </a:rPr>
              <a:t>User-Friendly Interface</a:t>
            </a:r>
          </a:p>
          <a:p>
            <a:pPr indent="-457200" marL="481965">
              <a:lnSpc>
                <a:spcPct val="100000"/>
              </a:lnSpc>
              <a:spcBef>
                <a:spcPts val="105"/>
              </a:spcBef>
              <a:buClr>
                <a:srgbClr val="0D0D0D"/>
              </a:buClr>
              <a:buSzPct val="80000"/>
              <a:buFont typeface="Wingdings" panose="05000000000000000000" pitchFamily="2" charset="2"/>
              <a:buChar char="Ø"/>
              <a:tabLst>
                <a:tab algn="l" pos="361315"/>
              </a:tabLst>
            </a:pPr>
            <a:r>
              <a:rPr b="1" dirty="0" sz="2800" i="0" lang="en-IN">
                <a:solidFill>
                  <a:schemeClr val="bg2"/>
                </a:solidFill>
                <a:effectLst/>
                <a:latin typeface="Times New Roman" panose="02020603050405020304" pitchFamily="18" charset="0"/>
                <a:cs typeface="Times New Roman" panose="02020603050405020304" pitchFamily="18" charset="0"/>
              </a:rPr>
              <a:t>Error Handling</a:t>
            </a:r>
            <a:r>
              <a:rPr dirty="0" sz="2800" spc="-10">
                <a:solidFill>
                  <a:schemeClr val="bg2"/>
                </a:solidFill>
                <a:latin typeface="Times New Roman" panose="02020603050405020304" pitchFamily="18" charset="0"/>
                <a:cs typeface="Times New Roman" panose="02020603050405020304" pitchFamily="18" charset="0"/>
              </a:rPr>
              <a:t>.</a:t>
            </a:r>
            <a:endParaRPr dirty="0" sz="2800">
              <a:solidFill>
                <a:schemeClr val="bg2"/>
              </a:solidFill>
              <a:latin typeface="Times New Roman" panose="02020603050405020304" pitchFamily="18" charset="0"/>
              <a:cs typeface="Times New Roman" panose="02020603050405020304" pitchFamily="18" charset="0"/>
            </a:endParaRPr>
          </a:p>
        </p:txBody>
      </p:sp>
      <p:sp>
        <p:nvSpPr>
          <p:cNvPr id="1048597" name="AutoShape 2" descr="File Synchronization ..."/>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393290" y="381000"/>
            <a:ext cx="2363978" cy="245110"/>
          </a:xfrm>
          <a:prstGeom prst="rect"/>
        </p:spPr>
      </p:pic>
      <p:sp>
        <p:nvSpPr>
          <p:cNvPr id="1048598" name="TextBox 7"/>
          <p:cNvSpPr txBox="1"/>
          <p:nvPr/>
        </p:nvSpPr>
        <p:spPr>
          <a:xfrm>
            <a:off x="393290" y="797052"/>
            <a:ext cx="6096000" cy="6225540"/>
          </a:xfrm>
          <a:prstGeom prst="rect"/>
          <a:noFill/>
        </p:spPr>
        <p:txBody>
          <a:bodyPr wrap="square">
            <a:spAutoFit/>
          </a:bodyPr>
          <a:p>
            <a:r>
              <a:rPr b="1" dirty="0" i="0" lang="en-IN">
                <a:solidFill>
                  <a:schemeClr val="tx1"/>
                </a:solidFill>
                <a:effectLst/>
                <a:latin typeface="Times New Roman" panose="02020603050405020304" pitchFamily="18" charset="0"/>
                <a:cs typeface="Times New Roman" panose="02020603050405020304" pitchFamily="18" charset="0"/>
              </a:rPr>
              <a:t>Requirement Analysis:</a:t>
            </a:r>
            <a:r>
              <a:rPr b="1" dirty="0" i="0" lang="en-US">
                <a:solidFill>
                  <a:schemeClr val="tx1"/>
                </a:solidFill>
                <a:effectLst/>
                <a:latin typeface="Times New Roman" panose="02020603050405020304" pitchFamily="18" charset="0"/>
                <a:cs typeface="Times New Roman" panose="02020603050405020304" pitchFamily="18" charset="0"/>
              </a:rPr>
              <a:t> </a:t>
            </a:r>
            <a:r>
              <a:rPr b="0" dirty="0" i="0" lang="en-US">
                <a:solidFill>
                  <a:schemeClr val="bg2"/>
                </a:solidFill>
                <a:effectLst/>
                <a:latin typeface="Times New Roman" panose="02020603050405020304" pitchFamily="18" charset="0"/>
                <a:cs typeface="Times New Roman" panose="02020603050405020304" pitchFamily="18" charset="0"/>
              </a:rPr>
              <a:t>Identify the specific requirements of the file synchronization utility, including supported platforms</a:t>
            </a:r>
            <a:br>
              <a:rPr b="0" dirty="0" i="0" lang="en-US">
                <a:solidFill>
                  <a:schemeClr val="bg2"/>
                </a:solidFill>
                <a:effectLst/>
                <a:latin typeface="Times New Roman" panose="02020603050405020304" pitchFamily="18" charset="0"/>
                <a:cs typeface="Times New Roman" panose="02020603050405020304" pitchFamily="18" charset="0"/>
              </a:rPr>
            </a:br>
            <a:r>
              <a:rPr b="1" dirty="0" i="0" lang="en-IN">
                <a:solidFill>
                  <a:schemeClr val="tx1"/>
                </a:solidFill>
                <a:effectLst/>
                <a:latin typeface="Times New Roman" panose="02020603050405020304" pitchFamily="18" charset="0"/>
                <a:cs typeface="Times New Roman" panose="02020603050405020304" pitchFamily="18" charset="0"/>
              </a:rPr>
              <a:t>Design Phase:</a:t>
            </a:r>
            <a:r>
              <a:rPr b="0" dirty="0" i="0" lang="en-US">
                <a:solidFill>
                  <a:schemeClr val="tx1"/>
                </a:solidFill>
                <a:effectLst/>
                <a:latin typeface="Times New Roman" panose="02020603050405020304" pitchFamily="18" charset="0"/>
                <a:cs typeface="Times New Roman" panose="02020603050405020304" pitchFamily="18" charset="0"/>
              </a:rPr>
              <a:t> </a:t>
            </a:r>
            <a:r>
              <a:rPr b="0" dirty="0" i="0" lang="en-US">
                <a:solidFill>
                  <a:schemeClr val="bg2"/>
                </a:solidFill>
                <a:effectLst/>
                <a:latin typeface="Times New Roman" panose="02020603050405020304" pitchFamily="18" charset="0"/>
                <a:cs typeface="Times New Roman" panose="02020603050405020304" pitchFamily="18" charset="0"/>
              </a:rPr>
              <a:t>Design the architecture of the utility, including components such as file monitoring modules, synchronization engines, user interfaces, and configuration management.</a:t>
            </a:r>
            <a:br>
              <a:rPr b="0" dirty="0" i="0" lang="en-US">
                <a:solidFill>
                  <a:schemeClr val="bg2"/>
                </a:solidFill>
                <a:effectLst/>
                <a:latin typeface="Times New Roman" panose="02020603050405020304" pitchFamily="18" charset="0"/>
                <a:cs typeface="Times New Roman" panose="02020603050405020304" pitchFamily="18" charset="0"/>
              </a:rPr>
            </a:br>
            <a:r>
              <a:rPr b="1" dirty="0" i="0" lang="en-IN">
                <a:solidFill>
                  <a:schemeClr val="tx1"/>
                </a:solidFill>
                <a:effectLst/>
                <a:latin typeface="Times New Roman" panose="02020603050405020304" pitchFamily="18" charset="0"/>
                <a:cs typeface="Times New Roman" panose="02020603050405020304" pitchFamily="18" charset="0"/>
              </a:rPr>
              <a:t>Development:</a:t>
            </a:r>
            <a:r>
              <a:rPr b="0" dirty="0" i="0" lang="en-US">
                <a:solidFill>
                  <a:schemeClr val="tx1"/>
                </a:solidFill>
                <a:effectLst/>
                <a:latin typeface="Times New Roman" panose="02020603050405020304" pitchFamily="18" charset="0"/>
                <a:cs typeface="Times New Roman" panose="02020603050405020304" pitchFamily="18" charset="0"/>
              </a:rPr>
              <a:t> </a:t>
            </a:r>
            <a:r>
              <a:rPr b="0" dirty="0" i="0" lang="en-US">
                <a:solidFill>
                  <a:schemeClr val="bg2"/>
                </a:solidFill>
                <a:effectLst/>
                <a:latin typeface="Times New Roman" panose="02020603050405020304" pitchFamily="18" charset="0"/>
                <a:cs typeface="Times New Roman" panose="02020603050405020304" pitchFamily="18" charset="0"/>
              </a:rPr>
              <a:t>Implement the file synchronization utility according to the design specifications.</a:t>
            </a:r>
            <a:br>
              <a:rPr b="0" dirty="0" i="0" lang="en-US">
                <a:solidFill>
                  <a:schemeClr val="bg2"/>
                </a:solidFill>
                <a:effectLst/>
                <a:latin typeface="Times New Roman" panose="02020603050405020304" pitchFamily="18" charset="0"/>
                <a:cs typeface="Times New Roman" panose="02020603050405020304" pitchFamily="18" charset="0"/>
              </a:rPr>
            </a:br>
            <a:r>
              <a:rPr b="1" dirty="0" i="0" lang="en-US">
                <a:solidFill>
                  <a:schemeClr val="tx1"/>
                </a:solidFill>
                <a:effectLst/>
                <a:latin typeface="Times New Roman" panose="02020603050405020304" pitchFamily="18" charset="0"/>
                <a:cs typeface="Times New Roman" panose="02020603050405020304" pitchFamily="18" charset="0"/>
              </a:rPr>
              <a:t>File Monitoring and Change Detection:</a:t>
            </a:r>
            <a:r>
              <a:rPr b="0" dirty="0" i="0" lang="en-US">
                <a:solidFill>
                  <a:schemeClr val="tx1"/>
                </a:solidFill>
                <a:effectLst/>
                <a:latin typeface="Times New Roman" panose="02020603050405020304" pitchFamily="18" charset="0"/>
                <a:cs typeface="Times New Roman" panose="02020603050405020304" pitchFamily="18" charset="0"/>
              </a:rPr>
              <a:t> </a:t>
            </a:r>
            <a:r>
              <a:rPr b="0" dirty="0" i="0" lang="en-US">
                <a:solidFill>
                  <a:schemeClr val="bg2"/>
                </a:solidFill>
                <a:effectLst/>
                <a:latin typeface="Times New Roman" panose="02020603050405020304" pitchFamily="18" charset="0"/>
                <a:cs typeface="Times New Roman" panose="02020603050405020304" pitchFamily="18" charset="0"/>
              </a:rPr>
              <a:t>Develop modules for real-time file monitoring and change detection using OS-specific APIs </a:t>
            </a:r>
            <a:br>
              <a:rPr b="0" dirty="0" i="0" lang="en-US">
                <a:solidFill>
                  <a:schemeClr val="bg2"/>
                </a:solidFill>
                <a:effectLst/>
                <a:latin typeface="Times New Roman" panose="02020603050405020304" pitchFamily="18" charset="0"/>
                <a:cs typeface="Times New Roman" panose="02020603050405020304" pitchFamily="18" charset="0"/>
              </a:rPr>
            </a:br>
            <a:r>
              <a:rPr b="1" dirty="0" i="0" lang="en-IN">
                <a:solidFill>
                  <a:schemeClr val="tx1"/>
                </a:solidFill>
                <a:effectLst/>
                <a:latin typeface="Times New Roman" panose="02020603050405020304" pitchFamily="18" charset="0"/>
                <a:cs typeface="Times New Roman" panose="02020603050405020304" pitchFamily="18" charset="0"/>
              </a:rPr>
              <a:t>User Interface:</a:t>
            </a:r>
            <a:r>
              <a:rPr b="0" dirty="0" i="0" lang="en-US">
                <a:solidFill>
                  <a:schemeClr val="tx1"/>
                </a:solidFill>
                <a:effectLst/>
                <a:latin typeface="Times New Roman" panose="02020603050405020304" pitchFamily="18" charset="0"/>
                <a:cs typeface="Times New Roman" panose="02020603050405020304" pitchFamily="18" charset="0"/>
              </a:rPr>
              <a:t> </a:t>
            </a:r>
            <a:r>
              <a:rPr b="0" dirty="0" i="0" lang="en-US">
                <a:solidFill>
                  <a:schemeClr val="bg2"/>
                </a:solidFill>
                <a:effectLst/>
                <a:latin typeface="Times New Roman" panose="02020603050405020304" pitchFamily="18" charset="0"/>
                <a:cs typeface="Times New Roman" panose="02020603050405020304" pitchFamily="18" charset="0"/>
              </a:rPr>
              <a:t>Develop a user-friendly interface for configuring synchronization settings, monitoring synchronization progress, and managing synchronized files and folders.</a:t>
            </a:r>
            <a:br>
              <a:rPr b="0" dirty="0" i="0" lang="en-US">
                <a:solidFill>
                  <a:schemeClr val="bg2"/>
                </a:solidFill>
                <a:effectLst/>
                <a:latin typeface="Times New Roman" panose="02020603050405020304" pitchFamily="18" charset="0"/>
                <a:cs typeface="Times New Roman" panose="02020603050405020304" pitchFamily="18" charset="0"/>
              </a:rPr>
            </a:br>
            <a:r>
              <a:rPr b="1" dirty="0" i="0" lang="en-IN">
                <a:solidFill>
                  <a:schemeClr val="tx1"/>
                </a:solidFill>
                <a:effectLst/>
                <a:latin typeface="Times New Roman" panose="02020603050405020304" pitchFamily="18" charset="0"/>
                <a:cs typeface="Times New Roman" panose="02020603050405020304" pitchFamily="18" charset="0"/>
              </a:rPr>
              <a:t>Testing:</a:t>
            </a:r>
            <a:r>
              <a:rPr b="0" dirty="0" i="0" lang="en-US">
                <a:solidFill>
                  <a:schemeClr val="tx1"/>
                </a:solidFill>
                <a:effectLst/>
                <a:latin typeface="Times New Roman" panose="02020603050405020304" pitchFamily="18" charset="0"/>
                <a:cs typeface="Times New Roman" panose="02020603050405020304" pitchFamily="18" charset="0"/>
              </a:rPr>
              <a:t> </a:t>
            </a:r>
            <a:r>
              <a:rPr b="0" dirty="0" i="0" lang="en-US">
                <a:solidFill>
                  <a:schemeClr val="bg2"/>
                </a:solidFill>
                <a:effectLst/>
                <a:latin typeface="Times New Roman" panose="02020603050405020304" pitchFamily="18" charset="0"/>
                <a:cs typeface="Times New Roman" panose="02020603050405020304" pitchFamily="18" charset="0"/>
              </a:rPr>
              <a:t>Conduct thorough testing of the file synchronization utility to ensure functionality, reliability, and performance across different operating systems and scenarios.</a:t>
            </a:r>
            <a:br>
              <a:rPr b="0" dirty="0" i="0" lang="en-US">
                <a:solidFill>
                  <a:schemeClr val="bg2"/>
                </a:solidFill>
                <a:effectLst/>
                <a:latin typeface="Times New Roman" panose="02020603050405020304" pitchFamily="18" charset="0"/>
                <a:cs typeface="Times New Roman" panose="02020603050405020304" pitchFamily="18" charset="0"/>
              </a:rPr>
            </a:br>
            <a:r>
              <a:rPr b="1" dirty="0" i="0" lang="en-IN">
                <a:solidFill>
                  <a:schemeClr val="tx1"/>
                </a:solidFill>
                <a:effectLst/>
                <a:latin typeface="Times New Roman" panose="02020603050405020304" pitchFamily="18" charset="0"/>
                <a:cs typeface="Times New Roman" panose="02020603050405020304" pitchFamily="18" charset="0"/>
              </a:rPr>
              <a:t>Deployment:</a:t>
            </a:r>
            <a:r>
              <a:rPr b="0" dirty="0" i="0" lang="en-US">
                <a:solidFill>
                  <a:schemeClr val="tx1"/>
                </a:solidFill>
                <a:effectLst/>
                <a:latin typeface="Times New Roman" panose="02020603050405020304" pitchFamily="18" charset="0"/>
                <a:cs typeface="Times New Roman" panose="02020603050405020304" pitchFamily="18" charset="0"/>
              </a:rPr>
              <a:t> </a:t>
            </a:r>
            <a:r>
              <a:rPr b="0" dirty="0" i="0" lang="en-US">
                <a:solidFill>
                  <a:schemeClr val="bg2"/>
                </a:solidFill>
                <a:effectLst/>
                <a:latin typeface="Times New Roman" panose="02020603050405020304" pitchFamily="18" charset="0"/>
                <a:cs typeface="Times New Roman" panose="02020603050405020304" pitchFamily="18" charset="0"/>
              </a:rPr>
              <a:t>Package the file synchronization utility for distribution, ensuring compatibility with installation procedures on various operating systems.</a:t>
            </a:r>
            <a:endParaRPr dirty="0" lang="en-IN">
              <a:solidFill>
                <a:schemeClr val="bg2"/>
              </a:solidFill>
              <a:latin typeface="Times New Roman" panose="02020603050405020304" pitchFamily="18" charset="0"/>
              <a:cs typeface="Times New Roman" panose="02020603050405020304" pitchFamily="18" charset="0"/>
            </a:endParaRPr>
          </a:p>
        </p:txBody>
      </p:sp>
      <p:sp>
        <p:nvSpPr>
          <p:cNvPr id="1048599" name="AutoShape 2" descr="File Synchronization ..."/>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sp>
        <p:nvSpPr>
          <p:cNvPr id="1048600" name="AutoShape 4" descr="File Synchronization ..."/>
          <p:cNvSpPr>
            <a:spLocks noChangeAspect="1" noChangeArrowheads="1"/>
          </p:cNvSpPr>
          <p:nvPr/>
        </p:nvSpPr>
        <p:spPr bwMode="auto">
          <a:xfrm>
            <a:off x="6096000" y="3276600"/>
            <a:ext cx="304800" cy="304800"/>
          </a:xfrm>
          <a:prstGeom prst="rect"/>
          <a:noFill/>
        </p:spPr>
        <p:txBody>
          <a:bodyPr anchor="t" anchorCtr="0" bIns="45720" compatLnSpc="1" lIns="91440" numCol="1" rIns="91440" tIns="45720" vert="horz" wrap="square">
            <a:prstTxWarp prst="textNoShape"/>
          </a:bodyPr>
          <a:p>
            <a:endParaRPr lang="en-IN"/>
          </a:p>
        </p:txBody>
      </p:sp>
      <p:sp>
        <p:nvSpPr>
          <p:cNvPr id="1048601" name="AutoShape 6" descr="File Synchronization ..."/>
          <p:cNvSpPr>
            <a:spLocks noChangeAspect="1" noChangeArrowheads="1"/>
          </p:cNvSpPr>
          <p:nvPr/>
        </p:nvSpPr>
        <p:spPr bwMode="auto">
          <a:xfrm>
            <a:off x="6096000" y="3429000"/>
            <a:ext cx="304800" cy="304800"/>
          </a:xfrm>
          <a:prstGeom prst="rect"/>
          <a:noFill/>
        </p:spPr>
        <p:txBody>
          <a:bodyPr anchor="t" anchorCtr="0" bIns="45720" compatLnSpc="1" lIns="91440" numCol="1" rIns="91440" tIns="45720" vert="horz" wrap="square">
            <a:prstTxWarp prst="textNoShape"/>
          </a:bodyPr>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2" name="object 2"/>
          <p:cNvSpPr txBox="1"/>
          <p:nvPr/>
        </p:nvSpPr>
        <p:spPr>
          <a:xfrm>
            <a:off x="427484" y="685800"/>
            <a:ext cx="7376795" cy="5788025"/>
          </a:xfrm>
          <a:prstGeom prst="rect"/>
        </p:spPr>
        <p:txBody>
          <a:bodyPr bIns="0" lIns="0" rIns="0" rtlCol="0" tIns="12065" vert="horz" wrap="square">
            <a:spAutoFit/>
          </a:bodyPr>
          <a:p>
            <a:pPr marL="12700">
              <a:lnSpc>
                <a:spcPct val="100000"/>
              </a:lnSpc>
              <a:spcBef>
                <a:spcPts val="95"/>
              </a:spcBef>
            </a:pPr>
            <a:r>
              <a:rPr b="1" dirty="0" sz="2800" spc="-475">
                <a:solidFill>
                  <a:srgbClr val="92D050"/>
                </a:solidFill>
                <a:latin typeface="Times New Roman"/>
                <a:cs typeface="Times New Roman"/>
              </a:rPr>
              <a:t>AD</a:t>
            </a:r>
            <a:r>
              <a:rPr b="1" dirty="0" sz="2800" spc="-840">
                <a:solidFill>
                  <a:srgbClr val="92D050"/>
                </a:solidFill>
                <a:latin typeface="Times New Roman"/>
                <a:cs typeface="Times New Roman"/>
              </a:rPr>
              <a:t>V</a:t>
            </a:r>
            <a:r>
              <a:rPr b="1" dirty="0" sz="2800" spc="-475">
                <a:solidFill>
                  <a:srgbClr val="92D050"/>
                </a:solidFill>
                <a:latin typeface="Times New Roman"/>
                <a:cs typeface="Times New Roman"/>
              </a:rPr>
              <a:t>AN</a:t>
            </a:r>
            <a:r>
              <a:rPr b="1" dirty="0" sz="2800" spc="-675">
                <a:solidFill>
                  <a:srgbClr val="92D050"/>
                </a:solidFill>
                <a:latin typeface="Times New Roman"/>
                <a:cs typeface="Times New Roman"/>
              </a:rPr>
              <a:t>T</a:t>
            </a:r>
            <a:r>
              <a:rPr b="1" dirty="0" sz="2800" spc="-475">
                <a:solidFill>
                  <a:srgbClr val="92D050"/>
                </a:solidFill>
                <a:latin typeface="Times New Roman"/>
                <a:cs typeface="Times New Roman"/>
              </a:rPr>
              <a:t>AGE</a:t>
            </a:r>
            <a:r>
              <a:rPr b="1" dirty="0" sz="2800" spc="-165">
                <a:solidFill>
                  <a:srgbClr val="92D050"/>
                </a:solidFill>
                <a:latin typeface="Times New Roman"/>
                <a:cs typeface="Times New Roman"/>
              </a:rPr>
              <a:t>S</a:t>
            </a:r>
            <a:r>
              <a:rPr b="1" dirty="0" sz="2800" spc="-20">
                <a:solidFill>
                  <a:srgbClr val="92D050"/>
                </a:solidFill>
                <a:latin typeface="Times New Roman"/>
                <a:cs typeface="Times New Roman"/>
              </a:rPr>
              <a:t>:</a:t>
            </a:r>
            <a:endParaRPr dirty="0" sz="2800">
              <a:latin typeface="Times New Roman"/>
              <a:cs typeface="Times New Roman"/>
            </a:endParaRPr>
          </a:p>
          <a:p>
            <a:pPr algn="just" indent="-367030" marL="658495">
              <a:lnSpc>
                <a:spcPct val="100000"/>
              </a:lnSpc>
              <a:spcBef>
                <a:spcPts val="3080"/>
              </a:spcBef>
              <a:buClr>
                <a:srgbClr val="92D050"/>
              </a:buClr>
              <a:buFont typeface="Wingdings"/>
              <a:buChar char=""/>
              <a:tabLst>
                <a:tab algn="l" pos="658495"/>
              </a:tabLst>
            </a:pPr>
            <a:r>
              <a:rPr b="1" dirty="0" sz="2800" i="0" lang="en-IN">
                <a:solidFill>
                  <a:schemeClr val="bg2"/>
                </a:solidFill>
                <a:effectLst/>
                <a:latin typeface="Times New Roman" panose="02020603050405020304" pitchFamily="18" charset="0"/>
                <a:cs typeface="Times New Roman" panose="02020603050405020304" pitchFamily="18" charset="0"/>
              </a:rPr>
              <a:t>Platform Compatibility</a:t>
            </a:r>
          </a:p>
          <a:p>
            <a:pPr algn="just" indent="-367030" marL="658495">
              <a:lnSpc>
                <a:spcPct val="100000"/>
              </a:lnSpc>
              <a:spcBef>
                <a:spcPts val="3080"/>
              </a:spcBef>
              <a:buClr>
                <a:srgbClr val="92D050"/>
              </a:buClr>
              <a:buFont typeface="Wingdings"/>
              <a:buChar char=""/>
              <a:tabLst>
                <a:tab algn="l" pos="658495"/>
              </a:tabLst>
            </a:pPr>
            <a:r>
              <a:rPr b="1" dirty="0" sz="2800" i="0" lang="en-IN">
                <a:solidFill>
                  <a:schemeClr val="bg2"/>
                </a:solidFill>
                <a:effectLst/>
                <a:latin typeface="Times New Roman" panose="02020603050405020304" pitchFamily="18" charset="0"/>
                <a:cs typeface="Times New Roman" panose="02020603050405020304" pitchFamily="18" charset="0"/>
              </a:rPr>
              <a:t> Real-Time Monitoring </a:t>
            </a:r>
          </a:p>
          <a:p>
            <a:pPr algn="just" indent="-367030" marL="658495">
              <a:lnSpc>
                <a:spcPct val="100000"/>
              </a:lnSpc>
              <a:spcBef>
                <a:spcPts val="3080"/>
              </a:spcBef>
              <a:buClr>
                <a:srgbClr val="92D050"/>
              </a:buClr>
              <a:buFont typeface="Wingdings"/>
              <a:buChar char=""/>
              <a:tabLst>
                <a:tab algn="l" pos="658495"/>
              </a:tabLst>
            </a:pPr>
            <a:r>
              <a:rPr b="1" dirty="0" sz="2800" i="0" lang="en-IN">
                <a:solidFill>
                  <a:schemeClr val="bg2"/>
                </a:solidFill>
                <a:effectLst/>
                <a:latin typeface="Times New Roman" panose="02020603050405020304" pitchFamily="18" charset="0"/>
                <a:cs typeface="Times New Roman" panose="02020603050405020304" pitchFamily="18" charset="0"/>
              </a:rPr>
              <a:t>Security Features </a:t>
            </a:r>
          </a:p>
          <a:p>
            <a:pPr algn="just" indent="-367030" marL="658495">
              <a:lnSpc>
                <a:spcPct val="100000"/>
              </a:lnSpc>
              <a:spcBef>
                <a:spcPts val="3080"/>
              </a:spcBef>
              <a:buClr>
                <a:srgbClr val="92D050"/>
              </a:buClr>
              <a:buFont typeface="Wingdings"/>
              <a:buChar char=""/>
              <a:tabLst>
                <a:tab algn="l" pos="658495"/>
              </a:tabLst>
            </a:pPr>
            <a:r>
              <a:rPr b="1" dirty="0" sz="2800" i="0" lang="en-IN">
                <a:solidFill>
                  <a:schemeClr val="bg2"/>
                </a:solidFill>
                <a:effectLst/>
                <a:latin typeface="Times New Roman" panose="02020603050405020304" pitchFamily="18" charset="0"/>
                <a:cs typeface="Times New Roman" panose="02020603050405020304" pitchFamily="18" charset="0"/>
              </a:rPr>
              <a:t>File System Awareness</a:t>
            </a:r>
            <a:endParaRPr dirty="0" sz="2800" lang="en-IN">
              <a:solidFill>
                <a:schemeClr val="bg2"/>
              </a:solidFill>
              <a:latin typeface="Times New Roman" panose="02020603050405020304" pitchFamily="18" charset="0"/>
              <a:cs typeface="Times New Roman" panose="02020603050405020304" pitchFamily="18" charset="0"/>
            </a:endParaRPr>
          </a:p>
          <a:p>
            <a:pPr algn="just" indent="-367030" marL="658495">
              <a:lnSpc>
                <a:spcPct val="100000"/>
              </a:lnSpc>
              <a:spcBef>
                <a:spcPts val="3080"/>
              </a:spcBef>
              <a:buClr>
                <a:srgbClr val="92D050"/>
              </a:buClr>
              <a:buFont typeface="Wingdings"/>
              <a:buChar char=""/>
              <a:tabLst>
                <a:tab algn="l" pos="658495"/>
              </a:tabLst>
            </a:pPr>
            <a:r>
              <a:rPr b="1" dirty="0" sz="2800" i="0" lang="en-IN">
                <a:solidFill>
                  <a:schemeClr val="bg2"/>
                </a:solidFill>
                <a:effectLst/>
                <a:latin typeface="Times New Roman" panose="02020603050405020304" pitchFamily="18" charset="0"/>
                <a:cs typeface="Times New Roman" panose="02020603050405020304" pitchFamily="18" charset="0"/>
              </a:rPr>
              <a:t>User Experience </a:t>
            </a:r>
          </a:p>
          <a:p>
            <a:pPr algn="just" indent="-367030" marL="658495">
              <a:lnSpc>
                <a:spcPct val="100000"/>
              </a:lnSpc>
              <a:spcBef>
                <a:spcPts val="3080"/>
              </a:spcBef>
              <a:buClr>
                <a:srgbClr val="92D050"/>
              </a:buClr>
              <a:buFont typeface="Wingdings"/>
              <a:buChar char=""/>
              <a:tabLst>
                <a:tab algn="l" pos="658495"/>
              </a:tabLst>
            </a:pPr>
            <a:r>
              <a:rPr b="1" dirty="0" sz="2800" i="0" lang="en-IN">
                <a:solidFill>
                  <a:schemeClr val="bg2"/>
                </a:solidFill>
                <a:effectLst/>
                <a:latin typeface="Times New Roman" panose="02020603050405020304" pitchFamily="18" charset="0"/>
                <a:cs typeface="Times New Roman" panose="02020603050405020304" pitchFamily="18" charset="0"/>
              </a:rPr>
              <a:t>Vendor Support and Updates</a:t>
            </a:r>
            <a:endParaRPr dirty="0" sz="2800">
              <a:solidFill>
                <a:schemeClr val="bg2"/>
              </a:solidFill>
              <a:latin typeface="Times New Roman" panose="02020603050405020304" pitchFamily="18" charset="0"/>
              <a:cs typeface="Times New Roman" panose="02020603050405020304" pitchFamily="18" charset="0"/>
            </a:endParaRPr>
          </a:p>
          <a:p>
            <a:pPr marL="291465">
              <a:lnSpc>
                <a:spcPct val="100000"/>
              </a:lnSpc>
              <a:spcBef>
                <a:spcPts val="600"/>
              </a:spcBef>
              <a:buClr>
                <a:srgbClr val="92D050"/>
              </a:buClr>
              <a:tabLst>
                <a:tab algn="l" pos="658495"/>
              </a:tabLst>
            </a:pPr>
            <a:endParaRPr dirty="0" sz="2800">
              <a:latin typeface="Times New Roman"/>
              <a:cs typeface="Times New Roman"/>
            </a:endParaRPr>
          </a:p>
        </p:txBody>
      </p:sp>
      <p:pic>
        <p:nvPicPr>
          <p:cNvPr id="2097161" name="object 3"/>
          <p:cNvPicPr>
            <a:picLocks/>
          </p:cNvPicPr>
          <p:nvPr/>
        </p:nvPicPr>
        <p:blipFill>
          <a:blip xmlns:r="http://schemas.openxmlformats.org/officeDocument/2006/relationships" r:embed="rId1" cstate="print"/>
          <a:stretch>
            <a:fillRect/>
          </a:stretch>
        </p:blipFill>
        <p:spPr>
          <a:xfrm>
            <a:off x="11663171" y="0"/>
            <a:ext cx="415290" cy="220218"/>
          </a:xfrm>
          <a:prstGeom prst="rect"/>
        </p:spPr>
      </p:pic>
      <p:grpSp>
        <p:nvGrpSpPr>
          <p:cNvPr id="25" name="object 4"/>
          <p:cNvGrpSpPr/>
          <p:nvPr/>
        </p:nvGrpSpPr>
        <p:grpSpPr>
          <a:xfrm>
            <a:off x="8517635" y="1447800"/>
            <a:ext cx="3247390" cy="4845685"/>
            <a:chOff x="8517635" y="1447800"/>
            <a:chExt cx="3247390" cy="4845685"/>
          </a:xfrm>
        </p:grpSpPr>
        <p:pic>
          <p:nvPicPr>
            <p:cNvPr id="2097162" name="object 5"/>
            <p:cNvPicPr>
              <a:picLocks/>
            </p:cNvPicPr>
            <p:nvPr/>
          </p:nvPicPr>
          <p:blipFill>
            <a:blip xmlns:r="http://schemas.openxmlformats.org/officeDocument/2006/relationships" r:embed="rId2" cstate="print"/>
            <a:stretch>
              <a:fillRect/>
            </a:stretch>
          </p:blipFill>
          <p:spPr>
            <a:xfrm>
              <a:off x="8517635" y="3851148"/>
              <a:ext cx="3246881" cy="2442210"/>
            </a:xfrm>
            <a:prstGeom prst="rect"/>
          </p:spPr>
        </p:pic>
        <p:pic>
          <p:nvPicPr>
            <p:cNvPr id="2097163" name="object 6"/>
            <p:cNvPicPr>
              <a:picLocks/>
            </p:cNvPicPr>
            <p:nvPr/>
          </p:nvPicPr>
          <p:blipFill>
            <a:blip xmlns:r="http://schemas.openxmlformats.org/officeDocument/2006/relationships" r:embed="rId3" cstate="print"/>
            <a:stretch>
              <a:fillRect/>
            </a:stretch>
          </p:blipFill>
          <p:spPr>
            <a:xfrm>
              <a:off x="8532875" y="1447800"/>
              <a:ext cx="3218688" cy="2414016"/>
            </a:xfrm>
            <a:prstGeom prst="rect"/>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901442" y="791337"/>
            <a:ext cx="1473584" cy="279400"/>
          </a:xfrm>
          <a:prstGeom prst="rect"/>
        </p:spPr>
      </p:pic>
      <p:pic>
        <p:nvPicPr>
          <p:cNvPr id="2097165" name="object 3"/>
          <p:cNvPicPr>
            <a:picLocks/>
          </p:cNvPicPr>
          <p:nvPr/>
        </p:nvPicPr>
        <p:blipFill>
          <a:blip xmlns:r="http://schemas.openxmlformats.org/officeDocument/2006/relationships" r:embed="rId2" cstate="print"/>
          <a:stretch>
            <a:fillRect/>
          </a:stretch>
        </p:blipFill>
        <p:spPr>
          <a:xfrm>
            <a:off x="2422905" y="790066"/>
            <a:ext cx="1501774" cy="280670"/>
          </a:xfrm>
          <a:prstGeom prst="rect"/>
        </p:spPr>
      </p:pic>
      <p:pic>
        <p:nvPicPr>
          <p:cNvPr id="2097166" name="Picture 5"/>
          <p:cNvPicPr>
            <a:picLocks noChangeAspect="1"/>
          </p:cNvPicPr>
          <p:nvPr/>
        </p:nvPicPr>
        <p:blipFill>
          <a:blip xmlns:r="http://schemas.openxmlformats.org/officeDocument/2006/relationships" r:embed="rId3"/>
          <a:stretch>
            <a:fillRect/>
          </a:stretch>
        </p:blipFill>
        <p:spPr>
          <a:xfrm>
            <a:off x="609600" y="1524000"/>
            <a:ext cx="10363200" cy="46355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874280" y="811911"/>
            <a:ext cx="2485758" cy="280670"/>
          </a:xfrm>
          <a:prstGeom prst="rect"/>
        </p:spPr>
      </p:pic>
      <p:grpSp>
        <p:nvGrpSpPr>
          <p:cNvPr id="28" name="object 4"/>
          <p:cNvGrpSpPr/>
          <p:nvPr/>
        </p:nvGrpSpPr>
        <p:grpSpPr>
          <a:xfrm>
            <a:off x="4181855" y="74676"/>
            <a:ext cx="3674110" cy="3131185"/>
            <a:chOff x="4181855" y="74676"/>
            <a:chExt cx="3674110" cy="3131185"/>
          </a:xfrm>
        </p:grpSpPr>
        <p:pic>
          <p:nvPicPr>
            <p:cNvPr id="2097168" name="object 5"/>
            <p:cNvPicPr>
              <a:picLocks/>
            </p:cNvPicPr>
            <p:nvPr/>
          </p:nvPicPr>
          <p:blipFill>
            <a:blip xmlns:r="http://schemas.openxmlformats.org/officeDocument/2006/relationships" r:embed="rId2" cstate="print"/>
            <a:stretch>
              <a:fillRect/>
            </a:stretch>
          </p:blipFill>
          <p:spPr>
            <a:xfrm>
              <a:off x="4181855" y="1424939"/>
              <a:ext cx="3673602" cy="1780793"/>
            </a:xfrm>
            <a:prstGeom prst="rect"/>
          </p:spPr>
        </p:pic>
        <p:pic>
          <p:nvPicPr>
            <p:cNvPr id="2097169" name="object 6"/>
            <p:cNvPicPr>
              <a:picLocks/>
            </p:cNvPicPr>
            <p:nvPr/>
          </p:nvPicPr>
          <p:blipFill>
            <a:blip xmlns:r="http://schemas.openxmlformats.org/officeDocument/2006/relationships" r:embed="rId3" cstate="print"/>
            <a:stretch>
              <a:fillRect/>
            </a:stretch>
          </p:blipFill>
          <p:spPr>
            <a:xfrm>
              <a:off x="4189475" y="74676"/>
              <a:ext cx="3651504" cy="1758696"/>
            </a:xfrm>
            <a:prstGeom prst="rect"/>
          </p:spPr>
        </p:pic>
        <p:pic>
          <p:nvPicPr>
            <p:cNvPr id="2097170" name="object 7"/>
            <p:cNvPicPr>
              <a:picLocks/>
            </p:cNvPicPr>
            <p:nvPr/>
          </p:nvPicPr>
          <p:blipFill>
            <a:blip xmlns:r="http://schemas.openxmlformats.org/officeDocument/2006/relationships" r:embed="rId4" cstate="print"/>
            <a:stretch>
              <a:fillRect/>
            </a:stretch>
          </p:blipFill>
          <p:spPr>
            <a:xfrm>
              <a:off x="4419599" y="304800"/>
              <a:ext cx="3200400" cy="1307591"/>
            </a:xfrm>
            <a:prstGeom prst="rect"/>
          </p:spPr>
        </p:pic>
      </p:grpSp>
      <p:sp>
        <p:nvSpPr>
          <p:cNvPr id="1048603" name="Rectangle 3"/>
          <p:cNvSpPr>
            <a:spLocks noChangeArrowheads="1"/>
          </p:cNvSpPr>
          <p:nvPr/>
        </p:nvSpPr>
        <p:spPr bwMode="auto">
          <a:xfrm>
            <a:off x="762000" y="1226207"/>
            <a:ext cx="9067800" cy="2491741"/>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endParaRPr altLang="en-US" dirty="0" sz="2400" lang="en-US">
              <a:solidFill>
                <a:schemeClr val="bg2"/>
              </a:solidFill>
              <a:latin typeface="Times New Roman" panose="02020603050405020304" pitchFamily="18" charset="0"/>
              <a:cs typeface="Times New Roman" panose="02020603050405020304" pitchFamily="18"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dirty="0" sz="2400" lang="en-US">
              <a:solidFill>
                <a:schemeClr val="bg2"/>
              </a:solidFill>
              <a:latin typeface="Times New Roman" panose="02020603050405020304" pitchFamily="18" charset="0"/>
              <a:cs typeface="Times New Roman" panose="02020603050405020304" pitchFamily="18"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dirty="0" sz="2400" lang="en-US">
                <a:solidFill>
                  <a:schemeClr val="bg2"/>
                </a:solidFill>
                <a:latin typeface="Times New Roman" panose="02020603050405020304" pitchFamily="18" charset="0"/>
                <a:cs typeface="Times New Roman" panose="02020603050405020304" pitchFamily="18" charset="0"/>
              </a:rPr>
              <a:t>F</a:t>
            </a:r>
            <a:r>
              <a:rPr altLang="en-US" baseline="0" b="0" cap="none" dirty="0" sz="2400" i="0" kumimoji="0" lang="en-US" normalizeH="0" strike="noStrike" u="none">
                <a:ln>
                  <a:noFill/>
                </a:ln>
                <a:solidFill>
                  <a:schemeClr val="bg2"/>
                </a:solidFill>
                <a:effectLst/>
                <a:latin typeface="Times New Roman" panose="02020603050405020304" pitchFamily="18" charset="0"/>
                <a:cs typeface="Times New Roman" panose="02020603050405020304" pitchFamily="18" charset="0"/>
              </a:rPr>
              <a:t>uture scope for file synchronization utilities using OS technologies is dynamic and multi-faceted, with opportunities to innovate, collaborate, and address emerging challenges in data management, security, mobility, and user experience.</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04" name="Rectangle 4"/>
          <p:cNvSpPr>
            <a:spLocks noChangeArrowheads="1"/>
          </p:cNvSpPr>
          <p:nvPr/>
        </p:nvSpPr>
        <p:spPr bwMode="auto">
          <a:xfrm>
            <a:off x="990600" y="1771174"/>
            <a:ext cx="182880" cy="62483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sz="1800" i="0" kumimoji="0" lang="en-US" normalizeH="0" strike="noStrike" u="none">
                <a:ln>
                  <a:noFill/>
                </a:ln>
                <a:solidFill>
                  <a:srgbClr val="000000"/>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pic>
        <p:nvPicPr>
          <p:cNvPr id="2097171" name="object 2"/>
          <p:cNvPicPr>
            <a:picLocks/>
          </p:cNvPicPr>
          <p:nvPr/>
        </p:nvPicPr>
        <p:blipFill>
          <a:blip xmlns:r="http://schemas.openxmlformats.org/officeDocument/2006/relationships" r:embed="rId1" cstate="print"/>
          <a:stretch>
            <a:fillRect/>
          </a:stretch>
        </p:blipFill>
        <p:spPr>
          <a:xfrm>
            <a:off x="0" y="0"/>
            <a:ext cx="12191999" cy="6857999"/>
          </a:xfrm>
          <a:prstGeom prst="rect"/>
        </p:spPr>
      </p:pic>
      <p:sp>
        <p:nvSpPr>
          <p:cNvPr id="1048605" name="object 3"/>
          <p:cNvSpPr txBox="1"/>
          <p:nvPr/>
        </p:nvSpPr>
        <p:spPr>
          <a:xfrm>
            <a:off x="228600" y="1569111"/>
            <a:ext cx="6781800" cy="3558666"/>
          </a:xfrm>
          <a:prstGeom prst="rect"/>
        </p:spPr>
        <p:txBody>
          <a:bodyPr bIns="0" lIns="0" rIns="0" rtlCol="0" tIns="13335" vert="horz" wrap="square">
            <a:spAutoFit/>
          </a:bodyPr>
          <a:p>
            <a:pPr indent="-342900" marL="355600" marR="5080">
              <a:lnSpc>
                <a:spcPct val="99700"/>
              </a:lnSpc>
              <a:spcBef>
                <a:spcPts val="105"/>
              </a:spcBef>
              <a:buFont typeface="Wingdings" panose="05000000000000000000" pitchFamily="2" charset="2"/>
              <a:buChar char="Ø"/>
            </a:pPr>
            <a:r>
              <a:rPr b="0" dirty="0" sz="2400" i="0" lang="en-US">
                <a:solidFill>
                  <a:schemeClr val="bg2"/>
                </a:solidFill>
                <a:effectLst/>
                <a:latin typeface="Times New Roman" panose="02020603050405020304" pitchFamily="18" charset="0"/>
                <a:cs typeface="Times New Roman" panose="02020603050405020304" pitchFamily="18" charset="0"/>
              </a:rPr>
              <a:t>In conclusion, developing a file synchronization utility using operating system (OS) capabilities offers a wide range of advantages and promising future prospects. Through this approach, developers can leverage the inherent features of OS platforms to create efficient, reliable, and user-friendly solutions for synchronizing files and folders across diverse environments.</a:t>
            </a:r>
            <a:br>
              <a:rPr b="0" dirty="0" sz="2400" i="0" lang="en-US">
                <a:solidFill>
                  <a:srgbClr val="0D0D0D"/>
                </a:solidFill>
                <a:effectLst/>
                <a:latin typeface="Söhne"/>
              </a:rPr>
            </a:br>
            <a:endParaRPr dirty="0" sz="2400">
              <a:latin typeface="Times New Roman"/>
              <a:cs typeface="Times New Roman"/>
            </a:endParaRPr>
          </a:p>
        </p:txBody>
      </p:sp>
      <p:pic>
        <p:nvPicPr>
          <p:cNvPr id="2097172" name="object 4"/>
          <p:cNvPicPr>
            <a:picLocks/>
          </p:cNvPicPr>
          <p:nvPr/>
        </p:nvPicPr>
        <p:blipFill>
          <a:blip xmlns:r="http://schemas.openxmlformats.org/officeDocument/2006/relationships" r:embed="rId2" cstate="print"/>
          <a:stretch>
            <a:fillRect/>
          </a:stretch>
        </p:blipFill>
        <p:spPr>
          <a:xfrm>
            <a:off x="383540" y="926377"/>
            <a:ext cx="2478963" cy="245999"/>
          </a:xfrm>
          <a:prstGeom prst="rect"/>
        </p:spPr>
      </p:pic>
      <p:sp>
        <p:nvSpPr>
          <p:cNvPr id="1048606" name="Rectangle 1"/>
          <p:cNvSpPr>
            <a:spLocks noChangeArrowheads="1"/>
          </p:cNvSpPr>
          <p:nvPr/>
        </p:nvSpPr>
        <p:spPr bwMode="auto">
          <a:xfrm>
            <a:off x="0" y="-94566"/>
            <a:ext cx="5486400" cy="64633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07" name="Rectangle 2"/>
          <p:cNvSpPr>
            <a:spLocks noChangeArrowheads="1"/>
          </p:cNvSpPr>
          <p:nvPr/>
        </p:nvSpPr>
        <p:spPr bwMode="auto">
          <a:xfrm>
            <a:off x="0" y="-323165"/>
            <a:ext cx="4019660" cy="64633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sz="1800" i="0" kumimoji="0" lang="en-US" normalizeH="0" strike="noStrike" u="none">
                <a:ln>
                  <a:noFill/>
                </a:ln>
                <a:solidFill>
                  <a:srgbClr val="000000"/>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SIMATS ENGINEERING</dc:title>
  <dc:creator>chiragani yashwanth</dc:creator>
  <cp:lastModifiedBy>pavankumar gangalapudi</cp:lastModifiedBy>
  <dcterms:created xsi:type="dcterms:W3CDTF">2024-04-02T20:43:03Z</dcterms:created>
  <dcterms:modified xsi:type="dcterms:W3CDTF">2024-04-12T08:11:31Z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Microsoft® PowerPoint® 2021</vt:lpwstr>
  </property>
  <property fmtid="{D5CDD505-2E9C-101B-9397-08002B2CF9AE}" pid="4" name="LastSaved">
    <vt:filetime>2024-04-03T00:00:00Z</vt:filetime>
  </property>
  <property fmtid="{D5CDD505-2E9C-101B-9397-08002B2CF9AE}" pid="5" name="Producer">
    <vt:lpwstr>Microsoft® PowerPoint® 2021</vt:lpwstr>
  </property>
  <property fmtid="{D5CDD505-2E9C-101B-9397-08002B2CF9AE}" pid="6" name="ICV">
    <vt:lpwstr>af79667e6efa4b01b46a438ebcbfa8b4</vt:lpwstr>
  </property>
</Properties>
</file>