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848" r:id="rId3"/>
    <p:sldId id="336" r:id="rId4"/>
    <p:sldId id="327" r:id="rId5"/>
    <p:sldId id="304" r:id="rId6"/>
    <p:sldId id="306" r:id="rId7"/>
    <p:sldId id="305" r:id="rId8"/>
    <p:sldId id="257" r:id="rId9"/>
    <p:sldId id="308" r:id="rId10"/>
    <p:sldId id="310" r:id="rId11"/>
    <p:sldId id="329" r:id="rId12"/>
    <p:sldId id="321" r:id="rId13"/>
    <p:sldId id="333" r:id="rId14"/>
    <p:sldId id="849" r:id="rId15"/>
    <p:sldId id="850" r:id="rId16"/>
    <p:sldId id="851" r:id="rId17"/>
    <p:sldId id="852" r:id="rId18"/>
    <p:sldId id="853" r:id="rId19"/>
    <p:sldId id="854" r:id="rId20"/>
    <p:sldId id="855" r:id="rId21"/>
    <p:sldId id="856" r:id="rId22"/>
    <p:sldId id="8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B14F-6827-48AA-97DC-580510C43583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64F3-E555-4192-92DF-661536CE0E9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12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© LPU :: CSE101 C Programming :: Dr. Lovi Raj Gupta</a:t>
            </a:r>
          </a:p>
        </p:txBody>
      </p:sp>
    </p:spTree>
    <p:extLst>
      <p:ext uri="{BB962C8B-B14F-4D97-AF65-F5344CB8AC3E}">
        <p14:creationId xmlns:p14="http://schemas.microsoft.com/office/powerpoint/2010/main" val="21497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6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© LPU :: CSE101 C Programming :: Dr. Lovi Raj Gupta</a:t>
            </a:r>
          </a:p>
        </p:txBody>
      </p:sp>
    </p:spTree>
    <p:extLst>
      <p:ext uri="{BB962C8B-B14F-4D97-AF65-F5344CB8AC3E}">
        <p14:creationId xmlns:p14="http://schemas.microsoft.com/office/powerpoint/2010/main" val="25919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8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6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04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1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© LPU :: CSE101 C Programming :: Dr. Lovi Raj Gupta</a:t>
            </a:r>
          </a:p>
        </p:txBody>
      </p:sp>
    </p:spTree>
    <p:extLst>
      <p:ext uri="{BB962C8B-B14F-4D97-AF65-F5344CB8AC3E}">
        <p14:creationId xmlns:p14="http://schemas.microsoft.com/office/powerpoint/2010/main" val="13903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447800"/>
            <a:ext cx="8856984" cy="2057401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 806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b="1" dirty="0">
                <a:latin typeface="Broadway" panose="04040905080B02020502" pitchFamily="82" charset="0"/>
              </a:rPr>
              <a:t>PHOTOSHOP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2852" y="3918247"/>
            <a:ext cx="177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Lecture #0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379912"/>
            <a:ext cx="6400800" cy="1752600"/>
          </a:xfrm>
        </p:spPr>
        <p:txBody>
          <a:bodyPr/>
          <a:lstStyle/>
          <a:p>
            <a:r>
              <a:rPr lang="en-US" dirty="0"/>
              <a:t>The kick start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12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1720" y="2132856"/>
            <a:ext cx="18722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6E9F3F-29FC-D3AF-9FB3-994909D6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76962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3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1720" y="2132856"/>
            <a:ext cx="18722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12CF1A-1801-207E-F45E-9199ECBF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738"/>
            <a:ext cx="7543799" cy="6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DAE938-1535-542F-6966-F75061F6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33400"/>
            <a:ext cx="7543800" cy="54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281BB0-7A5B-E765-C856-140AD841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7391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3AC0-B550-9E12-5A9B-D486CF2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C3B52-2FC8-F209-5FD2-1503A6A69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609600"/>
            <a:ext cx="7696200" cy="5410200"/>
          </a:xfrm>
        </p:spPr>
      </p:pic>
    </p:spTree>
    <p:extLst>
      <p:ext uri="{BB962C8B-B14F-4D97-AF65-F5344CB8AC3E}">
        <p14:creationId xmlns:p14="http://schemas.microsoft.com/office/powerpoint/2010/main" val="10687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2340-E596-5ED1-AB6E-4391EF79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A4E0-0245-2EDD-75CE-E3BB837B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6EC84-7EFE-9451-EF96-75E2DB9A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8229600" cy="54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E61A-E208-351D-A409-D5DD93A5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BE96-2BC1-4122-2B9B-F4F51A42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9F92-C596-E171-7004-ED25A715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924800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2E78-15EE-3B2C-CC7E-A7F3F000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1A43-7CB8-607D-D1FF-AC2590E3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09675-1EE7-01E9-44CA-5BE1160B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0999"/>
            <a:ext cx="8229600" cy="5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6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B711-2DF9-CDC4-F2EA-3EF4ADE6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3388F-A13D-7CED-CB28-A741C762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609600"/>
            <a:ext cx="7848600" cy="5791200"/>
          </a:xfrm>
        </p:spPr>
      </p:pic>
    </p:spTree>
    <p:extLst>
      <p:ext uri="{BB962C8B-B14F-4D97-AF65-F5344CB8AC3E}">
        <p14:creationId xmlns:p14="http://schemas.microsoft.com/office/powerpoint/2010/main" val="84976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C78D-249F-D973-6E78-D9ABA8EC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5903-C7C0-9F4A-0B96-9821A10D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BA394-7268-A622-DDBF-E2796060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4638"/>
            <a:ext cx="8153400" cy="60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sed Bloom's Taxono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8"/>
          <a:stretch/>
        </p:blipFill>
        <p:spPr bwMode="auto">
          <a:xfrm>
            <a:off x="647700" y="2209800"/>
            <a:ext cx="7848600" cy="44028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2C950A-32ED-99C2-52E4-0E8611408287}"/>
              </a:ext>
            </a:extLst>
          </p:cNvPr>
          <p:cNvSpPr/>
          <p:nvPr/>
        </p:nvSpPr>
        <p:spPr>
          <a:xfrm>
            <a:off x="0" y="857250"/>
            <a:ext cx="9144000" cy="9941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IN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4C151F-AA63-0288-7FE8-BDD5196CC270}"/>
              </a:ext>
            </a:extLst>
          </p:cNvPr>
          <p:cNvSpPr txBox="1">
            <a:spLocks/>
          </p:cNvSpPr>
          <p:nvPr/>
        </p:nvSpPr>
        <p:spPr>
          <a:xfrm>
            <a:off x="-4482" y="581643"/>
            <a:ext cx="91440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defRPr/>
            </a:pPr>
            <a:r>
              <a:rPr lang="en-IN" sz="3600" dirty="0">
                <a:solidFill>
                  <a:prstClr val="white"/>
                </a:solidFill>
                <a:latin typeface="Tw Cen MT Condensed Extra Bold" panose="020B0803020202020204" pitchFamily="34" charset="0"/>
              </a:rPr>
              <a:t>Revised Bloom’s Taxonomy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8F5157-9B2B-6FC1-99C6-6038A46B3307}"/>
              </a:ext>
            </a:extLst>
          </p:cNvPr>
          <p:cNvSpPr/>
          <p:nvPr/>
        </p:nvSpPr>
        <p:spPr>
          <a:xfrm>
            <a:off x="0" y="1888915"/>
            <a:ext cx="9144000" cy="470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685800">
              <a:defRPr/>
            </a:pPr>
            <a:endParaRPr lang="en-IN" sz="135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23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53FC-1321-2B17-E071-8F97E027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ABE2-2318-F602-8B92-CDAD54C3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903F7-9779-4525-E7C2-3B118E97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7467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0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5F9F-469A-6586-EDBC-B5AEF05F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4FA8-738D-6EEC-060B-7E7BE8C7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87B08-441E-69EB-B851-D74D549D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1"/>
            <a:ext cx="7467600" cy="51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4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F665-D44D-9910-6E10-6009C415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16350-5811-28E6-5BC0-31A0280BA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533400"/>
            <a:ext cx="7924800" cy="5592763"/>
          </a:xfrm>
        </p:spPr>
      </p:pic>
    </p:spTree>
    <p:extLst>
      <p:ext uri="{BB962C8B-B14F-4D97-AF65-F5344CB8AC3E}">
        <p14:creationId xmlns:p14="http://schemas.microsoft.com/office/powerpoint/2010/main" val="105295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9DF7C6-B7F0-875A-1F66-F399FBDDAF84}"/>
              </a:ext>
            </a:extLst>
          </p:cNvPr>
          <p:cNvSpPr txBox="1"/>
          <p:nvPr/>
        </p:nvSpPr>
        <p:spPr>
          <a:xfrm>
            <a:off x="1425388" y="1447800"/>
            <a:ext cx="6400800" cy="4615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PO1 : </a:t>
            </a: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&amp; design of complex problems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Ability to apply knowledge of computer science concepts, principles &amp; techniques to solve various computing problems.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PO2 : </a:t>
            </a: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Societal Impact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Acquire and apply advanced knowledge of concepts and participate in sustainable development.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PO3 : </a:t>
            </a: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 tool usage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Ability to use the modern programming languages, tools, techniques and skills necessary for design, develop and deploy software based applications.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PO4 : </a:t>
            </a: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Ability to apply exploration to study and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problems in different areas of information technology.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PO5 : </a:t>
            </a: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Professionalism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Ability to Manage time well, demonstrate an appropriate level of preparedness and maintain a high standard for personal and professional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demeanor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accepting responsibility and accountability for words and actions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PO6 : </a:t>
            </a: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Problem Solving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Ability to assimilate, evaluate and present research results objectively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PO7 : </a:t>
            </a: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Employability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Ability to get employment opportunities in corporate/government/private sectors or to be a successful entrepreneur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9FEA1B-415D-B286-BE78-E8E600F1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Program Outcomes</a:t>
            </a:r>
          </a:p>
        </p:txBody>
      </p:sp>
    </p:spTree>
    <p:extLst>
      <p:ext uri="{BB962C8B-B14F-4D97-AF65-F5344CB8AC3E}">
        <p14:creationId xmlns:p14="http://schemas.microsoft.com/office/powerpoint/2010/main" val="262821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52CE-9142-1507-2EFC-0C3EEC5A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9C28-CF21-0911-3197-FF10051E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CO1:::apply masking techniques to hide or reveal portions of layers in an image</a:t>
            </a:r>
          </a:p>
          <a:p>
            <a:pPr marL="0" indent="0" algn="just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CO2:::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layers of images and work with them for creating animations</a:t>
            </a:r>
          </a:p>
          <a:p>
            <a:pPr marL="0" indent="0" algn="just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CO3::construct the images by using various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modes</a:t>
            </a:r>
          </a:p>
          <a:p>
            <a:pPr marL="0" indent="0" algn="just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CO4::: develop images in Photoshop GUI from start to end.</a:t>
            </a:r>
          </a:p>
        </p:txBody>
      </p:sp>
    </p:spTree>
    <p:extLst>
      <p:ext uri="{BB962C8B-B14F-4D97-AF65-F5344CB8AC3E}">
        <p14:creationId xmlns:p14="http://schemas.microsoft.com/office/powerpoint/2010/main" val="339570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Course Details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LTP – 0 0 3 [Three </a:t>
            </a:r>
            <a:r>
              <a:rPr lang="en-US" sz="4000" dirty="0" err="1"/>
              <a:t>Practicals</a:t>
            </a:r>
            <a:r>
              <a:rPr lang="en-US" sz="4000" dirty="0"/>
              <a:t>/week]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Text Book</a:t>
            </a:r>
          </a:p>
          <a:p>
            <a:pPr marL="0" indent="0">
              <a:buNone/>
            </a:pPr>
            <a:r>
              <a:rPr lang="en-GB" dirty="0"/>
              <a:t>PHOTOSHOP CS6 UNLOCKED, 2/ED 101 TIPS, TRICKS &amp; TECHNIQUES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828800" y="1295654"/>
            <a:ext cx="583954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7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Course Assessment Model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Marks break up</a:t>
            </a:r>
          </a:p>
          <a:p>
            <a:r>
              <a:rPr lang="en-US" sz="4000" dirty="0"/>
              <a:t>Attendance						  5</a:t>
            </a:r>
          </a:p>
          <a:p>
            <a:r>
              <a:rPr lang="en-US" sz="4000" dirty="0"/>
              <a:t>CA (2 best out of 3)	                        45</a:t>
            </a:r>
          </a:p>
          <a:p>
            <a:r>
              <a:rPr lang="en-US" sz="4000" dirty="0"/>
              <a:t>ETE							50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/>
              <a:t>Total					               100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12192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68344" y="4869160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6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Acknowledgements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043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Khan Academy</a:t>
            </a:r>
          </a:p>
          <a:p>
            <a:r>
              <a:rPr lang="en-US" dirty="0">
                <a:solidFill>
                  <a:srgbClr val="002060"/>
                </a:solidFill>
              </a:rPr>
              <a:t>EdX</a:t>
            </a:r>
          </a:p>
          <a:p>
            <a:r>
              <a:rPr lang="en-US" dirty="0">
                <a:solidFill>
                  <a:srgbClr val="002060"/>
                </a:solidFill>
              </a:rPr>
              <a:t>Coursera</a:t>
            </a:r>
          </a:p>
          <a:p>
            <a:r>
              <a:rPr lang="en-US" dirty="0">
                <a:solidFill>
                  <a:srgbClr val="002060"/>
                </a:solidFill>
              </a:rPr>
              <a:t>adobe.com</a:t>
            </a:r>
          </a:p>
          <a:p>
            <a:r>
              <a:rPr lang="en-US" dirty="0">
                <a:solidFill>
                  <a:srgbClr val="002060"/>
                </a:solidFill>
              </a:rPr>
              <a:t>Photoshopessentials.com</a:t>
            </a:r>
          </a:p>
          <a:p>
            <a:r>
              <a:rPr lang="en-US" dirty="0">
                <a:solidFill>
                  <a:srgbClr val="002060"/>
                </a:solidFill>
              </a:rPr>
              <a:t>Above all…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447800" y="1295654"/>
            <a:ext cx="622054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course contents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/>
          </a:bodyPr>
          <a:lstStyle/>
          <a:p>
            <a:r>
              <a:rPr lang="en-US" dirty="0"/>
              <a:t>Getting started with Photoshop</a:t>
            </a:r>
          </a:p>
          <a:p>
            <a:r>
              <a:rPr lang="en-US" dirty="0"/>
              <a:t>Working with Layers</a:t>
            </a:r>
          </a:p>
          <a:p>
            <a:r>
              <a:rPr lang="en-US" dirty="0"/>
              <a:t>Working with Selections</a:t>
            </a:r>
          </a:p>
          <a:p>
            <a:r>
              <a:rPr lang="en-US" dirty="0"/>
              <a:t>Accessing basic tools</a:t>
            </a:r>
          </a:p>
          <a:p>
            <a:r>
              <a:rPr lang="en-US" dirty="0"/>
              <a:t>Working with blending options.</a:t>
            </a:r>
          </a:p>
          <a:p>
            <a:r>
              <a:rPr lang="en-US" dirty="0"/>
              <a:t>Masking</a:t>
            </a:r>
          </a:p>
          <a:p>
            <a:r>
              <a:rPr lang="en-US" dirty="0"/>
              <a:t>Working with adjustment Layer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905000" y="1268760"/>
            <a:ext cx="576334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66C82-3E51-7C18-F2EE-EE5687A7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75438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12740</TotalTime>
  <Words>350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Rounded MT Bold</vt:lpstr>
      <vt:lpstr>Broadway</vt:lpstr>
      <vt:lpstr>Calibri</vt:lpstr>
      <vt:lpstr>Tahoma</vt:lpstr>
      <vt:lpstr>Times New Roman</vt:lpstr>
      <vt:lpstr>Tw Cen MT</vt:lpstr>
      <vt:lpstr>Tw Cen MT Condensed Extra Bold</vt:lpstr>
      <vt:lpstr>Office Theme</vt:lpstr>
      <vt:lpstr>Cap 806 PHOTOSHOP</vt:lpstr>
      <vt:lpstr>PowerPoint Presentation</vt:lpstr>
      <vt:lpstr>Program Outcomes</vt:lpstr>
      <vt:lpstr>Course Outcomes</vt:lpstr>
      <vt:lpstr>Course Details</vt:lpstr>
      <vt:lpstr>Course Assessment Model</vt:lpstr>
      <vt:lpstr>Acknowledgements</vt:lpstr>
      <vt:lpstr>The course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pooja chopra</cp:lastModifiedBy>
  <cp:revision>143</cp:revision>
  <dcterms:created xsi:type="dcterms:W3CDTF">2013-10-21T21:58:54Z</dcterms:created>
  <dcterms:modified xsi:type="dcterms:W3CDTF">2022-07-27T04:06:17Z</dcterms:modified>
</cp:coreProperties>
</file>