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8" r:id="rId11"/>
    <p:sldId id="269" r:id="rId12"/>
    <p:sldId id="270" r:id="rId13"/>
    <p:sldId id="271" r:id="rId14"/>
    <p:sldId id="263" r:id="rId15"/>
    <p:sldId id="264" r:id="rId16"/>
    <p:sldId id="272" r:id="rId17"/>
    <p:sldId id="273" r:id="rId18"/>
    <p:sldId id="275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D0C1B-D4E5-2105-A05A-E8901D10A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F24BDE-AA93-9C5A-1D48-222597F3F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BCFC2-11BE-E9F7-6707-0D21CE91E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6384-8E60-442D-ACCB-FE9F9F4DD6A7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5F845-5253-C09A-D511-FA29618FF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5CACA-7272-7AD0-D1F0-0E3F7EC99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3E03-9A18-4BDA-BC1A-119F0DF28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1368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134D5-449D-EA2F-975B-9BEFD41FA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6110B7-E088-8151-24E7-9945A74F5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6D200-CBD6-80AF-CB5D-2B960D1BA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6384-8E60-442D-ACCB-FE9F9F4DD6A7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779B7-0429-F386-B6C0-AC1B33B72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2791C-11B1-5C6F-AFCC-8EF4D2C6B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3E03-9A18-4BDA-BC1A-119F0DF28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587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D6B6FF-14ED-8159-75D2-234F65A0C7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DE0113-B46D-31F4-EC01-B8DCEB388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70EEB-0A96-9E24-1F3D-89E133B5D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6384-8E60-442D-ACCB-FE9F9F4DD6A7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5A746-075B-8582-261C-665847A38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54399-E336-51D6-4878-DD67FD96C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3E03-9A18-4BDA-BC1A-119F0DF28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6626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24949-AF63-6F2B-23E8-B92E3E7B2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526FC-C03B-C8E7-39BD-998C6A3DE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9702D-947F-D935-E2BF-7157439D6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6384-8E60-442D-ACCB-FE9F9F4DD6A7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347AA-E369-0483-4CB9-461942258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30921-D5A2-F5E5-57D8-44EC24E38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3E03-9A18-4BDA-BC1A-119F0DF28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387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5535C-2600-BCB5-603B-3861F9224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60FDD-0D50-8B5B-5E96-375FF7C0C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432BB-0CF5-4B06-AAF7-B69FF4BBD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6384-8E60-442D-ACCB-FE9F9F4DD6A7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B7AD7-D7C6-9DE8-2D7B-98AE0CFE7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FE57F-967D-838A-65F4-3D8BE8E9A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3E03-9A18-4BDA-BC1A-119F0DF28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693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48332-CD2E-1AB1-B3B2-EBB1B7BDB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B8AAC-E06C-3D8A-D068-A7C3FC0350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C402EB-C03E-11E4-302E-EEAAE3F4D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900E4D-17DE-3B00-B481-C3312A46D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6384-8E60-442D-ACCB-FE9F9F4DD6A7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B18E12-9DED-027C-BE26-E37EC8B64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CFC03-F8FC-54E3-8B16-8C8670DB2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3E03-9A18-4BDA-BC1A-119F0DF28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659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70266-CB72-4B2A-CA0A-9AC09BA48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6C6F4-50E3-0B5D-C5DB-784D4E412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02521-DE6B-CACE-5955-4D33AD93A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104E7F-E706-65A7-9087-40F770105E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C3E00D-D4B6-0E65-8E7D-184AD18B14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D08350-1AC2-964E-B39F-3A9EAC910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6384-8E60-442D-ACCB-FE9F9F4DD6A7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E7FFF3-0A87-0DDA-9825-0F4B402FC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331672-DA98-ECF4-1872-60EB864A0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3E03-9A18-4BDA-BC1A-119F0DF28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964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DE9B2-70FB-3B3A-17E7-2E6F70F01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6B72EB-BC36-F7B1-BB07-A81840247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6384-8E60-442D-ACCB-FE9F9F4DD6A7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DD8B2-EBBF-74E6-449F-8F8D58854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0FE7E2-A554-4CEE-2F73-C0CF5F32F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3E03-9A18-4BDA-BC1A-119F0DF28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011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75C2C2-9291-76CF-E86A-09E40E335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6384-8E60-442D-ACCB-FE9F9F4DD6A7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64FEC8-3370-54FB-5975-136DA657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F7FC5-9AAB-84E2-F32F-3A849F4E7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3E03-9A18-4BDA-BC1A-119F0DF28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275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853B-7486-9F88-27C5-7A019A661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F2D60-2F87-F436-61B5-941D26BBF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6FD1F1-2488-FD13-0E92-46949EFFD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428E13-1E96-2149-70C7-5102EA812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6384-8E60-442D-ACCB-FE9F9F4DD6A7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FDE3F-D434-1875-8690-6258429C8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3328D9-BC42-A640-EA3C-076860DBD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3E03-9A18-4BDA-BC1A-119F0DF28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51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7DFF2-8A3E-852A-CCA2-AAA5FF4ED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343098-D68E-438B-1D28-632F7254A4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94339A-D0CE-10EA-0454-30EB6603B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B57AB-AF91-882D-E5F6-EA17DD2B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6384-8E60-442D-ACCB-FE9F9F4DD6A7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F7B25-9100-48BE-0209-F1660A00C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B56D21-76BB-1069-8BF2-6821E0DBB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3E03-9A18-4BDA-BC1A-119F0DF28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581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A08404-EC63-B713-B29C-DE3E29FBA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AF407-31A8-26F0-D207-4E5CE992D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A04E7-8722-E7C9-D30D-BE8D60B977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56384-8E60-442D-ACCB-FE9F9F4DD6A7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8C04C-0F7E-75EC-324D-FBD304F64B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C3EEF-BE2E-28C0-2654-0F2A904BFC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53E03-9A18-4BDA-BC1A-119F0DF28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26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FE4A4-3C1C-A544-3656-FA6FA39030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9DDC0A-56D8-4431-AFD4-96D27CAC6D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C34FA6-7D64-EBA7-DB98-A9BBB0FC3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70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06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EA5FB-88DD-E087-38F2-9DFF9670D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ABD707-429C-74DC-F849-FD16346FD0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4500979"/>
          </a:xfrm>
        </p:spPr>
      </p:pic>
    </p:spTree>
    <p:extLst>
      <p:ext uri="{BB962C8B-B14F-4D97-AF65-F5344CB8AC3E}">
        <p14:creationId xmlns:p14="http://schemas.microsoft.com/office/powerpoint/2010/main" val="3883285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D1CD8-B2AC-0E5F-7075-AAF39856F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B9514D-0CB3-1792-E422-D454ED737E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2974019"/>
          </a:xfrm>
        </p:spPr>
      </p:pic>
    </p:spTree>
    <p:extLst>
      <p:ext uri="{BB962C8B-B14F-4D97-AF65-F5344CB8AC3E}">
        <p14:creationId xmlns:p14="http://schemas.microsoft.com/office/powerpoint/2010/main" val="2891497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94D83-A2E4-3A7F-8F40-FE6BAEDB3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0D07DE-F415-313D-BD86-5BDADE5202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053918"/>
          </a:xfrm>
        </p:spPr>
      </p:pic>
    </p:spTree>
    <p:extLst>
      <p:ext uri="{BB962C8B-B14F-4D97-AF65-F5344CB8AC3E}">
        <p14:creationId xmlns:p14="http://schemas.microsoft.com/office/powerpoint/2010/main" val="1283829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86DFB-1B92-E22F-7E0F-9F42EA8D6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EC5983-114A-8CCF-FF9D-E788BC2EF2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858610"/>
          </a:xfrm>
        </p:spPr>
      </p:pic>
    </p:spTree>
    <p:extLst>
      <p:ext uri="{BB962C8B-B14F-4D97-AF65-F5344CB8AC3E}">
        <p14:creationId xmlns:p14="http://schemas.microsoft.com/office/powerpoint/2010/main" val="858786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53CBB-E648-A846-D1D8-E2CCDAC67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581928-5515-26BC-B671-332F3777B8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701922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F4252-5F68-370F-05B1-0D75525B3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B142C0-42E6-83A3-6023-22C6A5DEAA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275851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11FC7-B23E-B24C-8B17-7D12B9E3E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IN" dirty="0"/>
              <a:t>Regular Expressions: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57C6D-4188-E2EB-DA2E-4B3F07DA0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A way of representing Regular Language.</a:t>
            </a:r>
          </a:p>
          <a:p>
            <a:r>
              <a:rPr lang="en-IN" dirty="0"/>
              <a:t>A Language is said to be Regular Language if their exist a Regular Grammar.</a:t>
            </a:r>
          </a:p>
          <a:p>
            <a:r>
              <a:rPr lang="en-IN" dirty="0"/>
              <a:t>A Language is said to be Regular Language if there exist a Finite Automata to accept it.</a:t>
            </a:r>
          </a:p>
          <a:p>
            <a:r>
              <a:rPr lang="en-IN" dirty="0"/>
              <a:t>A Language is said to be Regular Language if there exist a Regular Expression to represent it. Regular Expression is Like a mathematics in which we use string in place of operands and some special different operators in place of +, -,*,/.</a:t>
            </a:r>
          </a:p>
          <a:p>
            <a:r>
              <a:rPr lang="en-IN" dirty="0"/>
              <a:t>Expression of String &amp; Operators                              RG</a:t>
            </a:r>
          </a:p>
          <a:p>
            <a:pPr marL="0" indent="0">
              <a:buNone/>
            </a:pPr>
            <a:r>
              <a:rPr lang="en-IN" dirty="0"/>
              <a:t>Like (1) * (</a:t>
            </a:r>
            <a:r>
              <a:rPr lang="en-IN" dirty="0" err="1"/>
              <a:t>Kleen</a:t>
            </a:r>
            <a:r>
              <a:rPr lang="en-IN" dirty="0"/>
              <a:t> Closure)     [a*]                                 </a:t>
            </a:r>
          </a:p>
          <a:p>
            <a:pPr marL="0" indent="0">
              <a:buNone/>
            </a:pPr>
            <a:r>
              <a:rPr lang="en-IN" dirty="0"/>
              <a:t>        (2) + (Positive Closure) [a+]                                    RL</a:t>
            </a:r>
          </a:p>
          <a:p>
            <a:pPr marL="0" indent="0">
              <a:buNone/>
            </a:pPr>
            <a:r>
              <a:rPr lang="en-IN" dirty="0"/>
              <a:t>        (3)  .  (</a:t>
            </a:r>
            <a:r>
              <a:rPr lang="en-IN" dirty="0" err="1"/>
              <a:t>Concatination</a:t>
            </a:r>
            <a:r>
              <a:rPr lang="en-IN" dirty="0"/>
              <a:t>)    [</a:t>
            </a:r>
            <a:r>
              <a:rPr lang="en-IN" dirty="0" err="1"/>
              <a:t>a.b</a:t>
            </a:r>
            <a:r>
              <a:rPr lang="en-IN" dirty="0"/>
              <a:t>]                                   </a:t>
            </a:r>
          </a:p>
          <a:p>
            <a:pPr marL="0" indent="0">
              <a:buNone/>
            </a:pPr>
            <a:r>
              <a:rPr lang="en-IN" dirty="0"/>
              <a:t>        (4)  + (Union)                  [</a:t>
            </a:r>
            <a:r>
              <a:rPr lang="en-IN" dirty="0" err="1"/>
              <a:t>a+b</a:t>
            </a:r>
            <a:r>
              <a:rPr lang="en-IN" dirty="0"/>
              <a:t>]                          FA            RE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FA09475-3D07-8A74-7DED-92AAA2995148}"/>
              </a:ext>
            </a:extLst>
          </p:cNvPr>
          <p:cNvCxnSpPr>
            <a:cxnSpLocks/>
          </p:cNvCxnSpPr>
          <p:nvPr/>
        </p:nvCxnSpPr>
        <p:spPr>
          <a:xfrm>
            <a:off x="7341833" y="5209624"/>
            <a:ext cx="630315" cy="45432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079211B-E3EC-5A58-295E-DFC33F335452}"/>
              </a:ext>
            </a:extLst>
          </p:cNvPr>
          <p:cNvCxnSpPr>
            <a:cxnSpLocks/>
          </p:cNvCxnSpPr>
          <p:nvPr/>
        </p:nvCxnSpPr>
        <p:spPr>
          <a:xfrm>
            <a:off x="7341833" y="4438835"/>
            <a:ext cx="0" cy="4125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AA39273-B091-95C4-70BA-F6DD696E6FA4}"/>
              </a:ext>
            </a:extLst>
          </p:cNvPr>
          <p:cNvCxnSpPr>
            <a:cxnSpLocks/>
          </p:cNvCxnSpPr>
          <p:nvPr/>
        </p:nvCxnSpPr>
        <p:spPr>
          <a:xfrm flipH="1">
            <a:off x="6755907" y="5185707"/>
            <a:ext cx="585926" cy="47824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688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8B5A3-CA9B-3861-9FF3-EC7DF333D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Regular Expressions: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EE369F-857B-7538-6A0F-8CA3599E4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/>
                  <a:t>Regular Expression is said to be valid if it can be derived from the primitive Regular Expression by a finite number of application of the rule  r*, r+, r1.r2, r1+r2</a:t>
                </a: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𝑠𝑖𝑔𝑚𝑎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is a given </a:t>
                </a:r>
                <a:r>
                  <a:rPr lang="en-IN" dirty="0" err="1"/>
                  <a:t>albhabet</a:t>
                </a:r>
                <a:r>
                  <a:rPr lang="en-IN" dirty="0"/>
                  <a:t> then,</a:t>
                </a:r>
              </a:p>
              <a:p>
                <a:pPr marL="0" indent="0">
                  <a:buNone/>
                </a:pP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𝑒𝑝𝑠𝑖𝑙𝑜𝑛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⅄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𝜖𝜀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𝑎𝑟𝑒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𝑝𝑟𝑖𝑚𝑖𝑡𝑖𝑣𝑒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𝑟𝑒𝑔𝑢𝑙𝑎𝑟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𝑒𝑥𝑝𝑟𝑒𝑠𝑠𝑖𝑜𝑛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                   RE        RL</a:t>
                </a:r>
              </a:p>
              <a:p>
                <a:pPr marL="0" indent="0">
                  <a:buNone/>
                </a:pP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</m:t>
                    </m:r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IN" dirty="0"/>
                  <a:t>     =   { } or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IN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𝑒𝑝𝑠𝑖𝑙𝑜𝑛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    =   {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EE369F-857B-7538-6A0F-8CA3599E4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5335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3FF35-C13E-5760-3DAE-CCBF89016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883FEC-58A1-73EC-4729-DF939F83E7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56" y="0"/>
            <a:ext cx="12192000" cy="7182035"/>
          </a:xfrm>
        </p:spPr>
      </p:pic>
    </p:spTree>
    <p:extLst>
      <p:ext uri="{BB962C8B-B14F-4D97-AF65-F5344CB8AC3E}">
        <p14:creationId xmlns:p14="http://schemas.microsoft.com/office/powerpoint/2010/main" val="3699098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DE71A-8D97-7150-DE4D-2246E6248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A90F68-824D-60A6-EBD1-3A4D331289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77817" cy="6858000"/>
          </a:xfrm>
        </p:spPr>
      </p:pic>
    </p:spTree>
    <p:extLst>
      <p:ext uri="{BB962C8B-B14F-4D97-AF65-F5344CB8AC3E}">
        <p14:creationId xmlns:p14="http://schemas.microsoft.com/office/powerpoint/2010/main" val="3911867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A8B83-6971-6EA2-AC22-6C22122D2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D765D4-FA8C-7109-B815-CA3E67872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771990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6471E-1E1B-4CDA-05F8-B62FA8159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CC322F-85C4-1D94-2873-469AAC372B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" y="26634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631552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71E25-C38F-A303-F2A1-49271EF1D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009CC2-46E3-7DFA-4CAB-28A6B778EC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4004600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8E3B3-D3DE-8F9D-4866-3DAF9C9D0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E534C9-72F9-1089-CB05-C6FA91D5CC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429000"/>
          </a:xfrm>
        </p:spPr>
      </p:pic>
    </p:spTree>
    <p:extLst>
      <p:ext uri="{BB962C8B-B14F-4D97-AF65-F5344CB8AC3E}">
        <p14:creationId xmlns:p14="http://schemas.microsoft.com/office/powerpoint/2010/main" val="3818086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F978E-309E-EC81-EDE4-EBC832B36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953DD2-E7B7-F9EB-86CD-16E06712BE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532909"/>
          </a:xfrm>
        </p:spPr>
      </p:pic>
    </p:spTree>
    <p:extLst>
      <p:ext uri="{BB962C8B-B14F-4D97-AF65-F5344CB8AC3E}">
        <p14:creationId xmlns:p14="http://schemas.microsoft.com/office/powerpoint/2010/main" val="2968488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E8D21-8049-30D0-BF78-D06155720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B6673A-EB2C-D88A-7E4C-0755D014F5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1563"/>
            <a:ext cx="12302837" cy="3117272"/>
          </a:xfrm>
        </p:spPr>
      </p:pic>
    </p:spTree>
    <p:extLst>
      <p:ext uri="{BB962C8B-B14F-4D97-AF65-F5344CB8AC3E}">
        <p14:creationId xmlns:p14="http://schemas.microsoft.com/office/powerpoint/2010/main" val="682264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BA79B-5EA0-606B-52A0-57151430D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5C6204-8DD7-B332-721B-31F1A85E0D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042517"/>
          </a:xfrm>
        </p:spPr>
      </p:pic>
    </p:spTree>
    <p:extLst>
      <p:ext uri="{BB962C8B-B14F-4D97-AF65-F5344CB8AC3E}">
        <p14:creationId xmlns:p14="http://schemas.microsoft.com/office/powerpoint/2010/main" val="3700524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AEB7B-3053-8E74-B6B5-9BA1CD9C9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4952D1-AF19-52B1-E664-9C51E2749C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4829452"/>
          </a:xfrm>
        </p:spPr>
      </p:pic>
    </p:spTree>
    <p:extLst>
      <p:ext uri="{BB962C8B-B14F-4D97-AF65-F5344CB8AC3E}">
        <p14:creationId xmlns:p14="http://schemas.microsoft.com/office/powerpoint/2010/main" val="3186990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224</Words>
  <Application>Microsoft Office PowerPoint</Application>
  <PresentationFormat>Widescreen</PresentationFormat>
  <Paragraphs>17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Regular Expressions:</vt:lpstr>
      <vt:lpstr>Regular Expressions: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SANGEETA DHANKHAR</dc:creator>
  <cp:lastModifiedBy>SANGEETA DHANKHAR</cp:lastModifiedBy>
  <cp:revision>10</cp:revision>
  <dcterms:created xsi:type="dcterms:W3CDTF">2022-09-04T18:58:32Z</dcterms:created>
  <dcterms:modified xsi:type="dcterms:W3CDTF">2022-09-05T08:24:45Z</dcterms:modified>
</cp:coreProperties>
</file>