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A7D4-9DB1-4318-B5EA-46709A44C023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B9C52-2B6E-4DE2-A577-30868E63A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Ans;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1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2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2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3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34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3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7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5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93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83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53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0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1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70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41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6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1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7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2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4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2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9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B9C52-2B6E-4DE2-A577-30868E63AFE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0A5D-DB51-3976-1272-5B803F2D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C32D4-4A46-B901-E152-95F0D5A18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D6A0-D303-6B84-C64D-B0846869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C56C-9706-00AA-75F3-3209002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964B-AC85-B9F6-4BDA-D64D4639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3B8D-F8A5-F105-C6F6-60F0A582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8482-0936-36B7-E9B9-C250AC1E3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CC04-1241-135B-EE15-6DA49274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6E0C-0BFD-0B82-7413-3CC796CF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00C96-BCF8-34D8-6CEA-B63EF70C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1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BD84-F978-A563-600F-BA1A44D9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A6D6F-0A2A-8116-7A22-BD6C22C0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8F99-1273-A21D-DDE9-6AA9C416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8075-190A-CB67-C7E8-A2DB21C6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913F-E716-0ADE-C3C2-B60F6EA0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D35B-7A94-27D4-32AD-660A6127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ECDA-9AE5-F54C-DE19-B8A768A2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F30F-7EC7-26A9-C86F-827E272D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0C63-A896-6D64-70E9-EBB3608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7AB7-7DD6-3316-66DB-FBD4981D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5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A4AD-BF91-8A58-4E0B-3FF18A2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33F8-2C35-D0AE-5647-4BDC50B3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887F-EAEA-A682-7222-9567B786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7CBF-B2F9-D7EC-5C6F-52350DE2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4C02-70D5-3376-16FE-CB0C37D9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8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C927-8569-DE71-4E89-FF20EC2F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6240-82B6-AC0F-71A7-45104CB83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ED59-D1EB-03AD-5378-A5993873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BEF4-C7BD-035F-467D-443B76EA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4A63C-693A-343F-6D9E-BCB38F1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1816-10A6-4B74-8F75-5F86E9C8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BB1F-786A-A5AF-63D3-BEECE461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87B8-8DF3-2A2A-B4EC-A0327ED1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3DA10-257F-BDC1-81D5-A07DB40CF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8FB3F-AE50-D8AD-86D3-95050377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63919-6B29-73B4-5CF0-3D674A30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2B165-21B5-6620-D5D3-2D55D5E6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59D9B-8AD8-D8CF-D3CC-89C569A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EFD8-AE2C-D879-B475-A83A753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BAA-CD0A-11BD-D87B-ACE95EE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7E5F4-F407-65EA-1540-69D4CAAF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22FAE-13BF-41A7-3F64-82F8E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2F1A-D767-D70B-3991-346CA655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CE258-927D-FD3D-66F8-E1832E50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9A782-0529-6968-3D24-59862DB0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16297-B474-AF25-0384-33927779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6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9C39-DB38-F153-7C71-CCF99688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205B-09F9-796B-0F43-9C177197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24448-FFA8-4696-550C-F24E4799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68E95-77B3-D786-D01A-07FE20E1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6198-4B3D-5FD4-E3E1-E1435214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2930-4004-410A-58AA-BD6F7E4A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6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43E2-EFFB-A139-CFEF-1966F560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AAF17-1F98-9E83-AF83-00E88D74A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29D4-C8B9-CBC3-60CE-A874715E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54F2B-48FC-6890-D879-59B4D79D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120CB-9FB6-23FE-5574-44EA6B0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FF74-CE73-7132-B8C8-E22631CA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5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4CE74-1126-91EA-2C43-0060A06F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C55C-3E3B-06D5-5AC4-B0F9C730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5490-0839-93CF-9BAE-83A7DCA86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D065-0C16-4F51-8374-079F312028AC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EE8B-613A-3D5C-4277-BBF7F60BB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D3DB-3DFB-2ADF-1093-3C76405C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A3AA-AF43-41BE-AE7B-1528A7EA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78DE-57A9-0C55-1E13-C281ACD31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Logical Sequence</a:t>
            </a:r>
          </a:p>
        </p:txBody>
      </p:sp>
    </p:spTree>
    <p:extLst>
      <p:ext uri="{BB962C8B-B14F-4D97-AF65-F5344CB8AC3E}">
        <p14:creationId xmlns:p14="http://schemas.microsoft.com/office/powerpoint/2010/main" val="4491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55C9-2CF7-03D5-7646-C9A8AD12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5974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Caste    2. Family  3. Newly married Couple   4. Clan	5. Species	 </a:t>
            </a:r>
          </a:p>
          <a:p>
            <a:pPr marL="0" indent="0">
              <a:buNone/>
            </a:pPr>
            <a:r>
              <a:rPr lang="en-US" dirty="0"/>
              <a:t>A.	2, 3, 1, 4, 5</a:t>
            </a:r>
          </a:p>
          <a:p>
            <a:pPr marL="0" indent="0">
              <a:buNone/>
            </a:pPr>
            <a:r>
              <a:rPr lang="en-US" dirty="0"/>
              <a:t>B.	3, 4, 5, 1, 2</a:t>
            </a:r>
          </a:p>
          <a:p>
            <a:pPr marL="0" indent="0">
              <a:buNone/>
            </a:pPr>
            <a:r>
              <a:rPr lang="en-US" dirty="0"/>
              <a:t>C.	3, 2, 1, 4, 5</a:t>
            </a:r>
          </a:p>
          <a:p>
            <a:pPr marL="0" indent="0">
              <a:buNone/>
            </a:pPr>
            <a:r>
              <a:rPr lang="en-US" dirty="0"/>
              <a:t>D.	4, 5, 3, 2,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1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BA01-032A-60D1-4C09-7DBDE505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6781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Cut	       2. Put on	3. Mark            4. Measure	5. Tailor	 </a:t>
            </a:r>
          </a:p>
          <a:p>
            <a:pPr marL="0" indent="0">
              <a:buNone/>
            </a:pPr>
            <a:r>
              <a:rPr lang="en-US" dirty="0"/>
              <a:t>A.	3, 1, 5, 4, 2</a:t>
            </a:r>
          </a:p>
          <a:p>
            <a:pPr marL="0" indent="0">
              <a:buNone/>
            </a:pPr>
            <a:r>
              <a:rPr lang="en-US" dirty="0"/>
              <a:t>B.	2, 4, 3, 1, 5</a:t>
            </a:r>
          </a:p>
          <a:p>
            <a:pPr marL="0" indent="0">
              <a:buNone/>
            </a:pPr>
            <a:r>
              <a:rPr lang="en-US" dirty="0"/>
              <a:t>C.	1, 3, 2, 4, 5</a:t>
            </a:r>
          </a:p>
          <a:p>
            <a:pPr marL="0" indent="0">
              <a:buNone/>
            </a:pPr>
            <a:r>
              <a:rPr lang="en-US" dirty="0"/>
              <a:t>D.	4, 3, 1, 5,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17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5E09-FD7C-3687-2A8F-F0E7E4B2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3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House	2. Street	3. Room    4. Town	      5. District	 </a:t>
            </a:r>
          </a:p>
          <a:p>
            <a:pPr marL="0" indent="0">
              <a:buNone/>
            </a:pPr>
            <a:r>
              <a:rPr lang="en-US" dirty="0"/>
              <a:t>A.	3, 2, 1, 4, 5</a:t>
            </a:r>
          </a:p>
          <a:p>
            <a:pPr marL="0" indent="0">
              <a:buNone/>
            </a:pPr>
            <a:r>
              <a:rPr lang="en-US" dirty="0"/>
              <a:t>B.	3, 1, 4, 2, 5</a:t>
            </a:r>
          </a:p>
          <a:p>
            <a:pPr marL="0" indent="0">
              <a:buNone/>
            </a:pPr>
            <a:r>
              <a:rPr lang="en-US" dirty="0"/>
              <a:t>C.	3, 1, 2, 4, 5</a:t>
            </a:r>
          </a:p>
          <a:p>
            <a:pPr marL="0" indent="0">
              <a:buNone/>
            </a:pPr>
            <a:r>
              <a:rPr lang="en-US" dirty="0"/>
              <a:t>D.	3, 1, 2, 5,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58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38E7-4AF1-55E0-09AA-0ED31A4C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0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Wall	2. Clay	3. House         4. Room	5. Bricks	 </a:t>
            </a:r>
          </a:p>
          <a:p>
            <a:pPr marL="0" indent="0">
              <a:buNone/>
            </a:pPr>
            <a:r>
              <a:rPr lang="en-US" dirty="0"/>
              <a:t>A.	5, 2, 1, 4, 3</a:t>
            </a:r>
          </a:p>
          <a:p>
            <a:pPr marL="0" indent="0">
              <a:buNone/>
            </a:pPr>
            <a:r>
              <a:rPr lang="en-US" dirty="0"/>
              <a:t>B.	2, 5, 4, 1, 3</a:t>
            </a:r>
          </a:p>
          <a:p>
            <a:pPr marL="0" indent="0">
              <a:buNone/>
            </a:pPr>
            <a:r>
              <a:rPr lang="en-US" dirty="0"/>
              <a:t>C.	2, 5, 1, 4, 3</a:t>
            </a:r>
          </a:p>
          <a:p>
            <a:pPr marL="0" indent="0">
              <a:buNone/>
            </a:pPr>
            <a:r>
              <a:rPr lang="en-US" dirty="0"/>
              <a:t>D.	1, 2, 3, 4,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8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8F6-3448-2B56-65FC-FC0143D8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7767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Probation	             2. Interview	3. Selection</a:t>
            </a:r>
          </a:p>
          <a:p>
            <a:pPr marL="0" indent="0">
              <a:buNone/>
            </a:pPr>
            <a:r>
              <a:rPr lang="en-US" dirty="0"/>
              <a:t>4. Appointment	  5. Advertisement	      6. Application</a:t>
            </a:r>
          </a:p>
          <a:p>
            <a:pPr marL="0" indent="0">
              <a:buNone/>
            </a:pPr>
            <a:r>
              <a:rPr lang="en-US" dirty="0"/>
              <a:t>A.	5, 6, 3, 2, 4, 1</a:t>
            </a:r>
          </a:p>
          <a:p>
            <a:pPr marL="0" indent="0">
              <a:buNone/>
            </a:pPr>
            <a:r>
              <a:rPr lang="en-US" dirty="0"/>
              <a:t>B.	5, 6, 4, 2, 3, 1</a:t>
            </a:r>
          </a:p>
          <a:p>
            <a:pPr marL="0" indent="0">
              <a:buNone/>
            </a:pPr>
            <a:r>
              <a:rPr lang="en-US" dirty="0"/>
              <a:t>C.	5, 6, 2, 3, 4, 1</a:t>
            </a:r>
          </a:p>
          <a:p>
            <a:pPr marL="0" indent="0">
              <a:buNone/>
            </a:pPr>
            <a:r>
              <a:rPr lang="en-US" dirty="0"/>
              <a:t>D.	6, 5, 4, 2, 3,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1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51F7-C0AB-3096-E47A-6DA6277B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3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Elephant	  2. Cat	3. Mosquito      4. Tiger	  5. Whale	 </a:t>
            </a:r>
          </a:p>
          <a:p>
            <a:pPr marL="0" indent="0">
              <a:buNone/>
            </a:pPr>
            <a:r>
              <a:rPr lang="en-US" dirty="0"/>
              <a:t>A.	5, 3, 1, 2, 4</a:t>
            </a:r>
          </a:p>
          <a:p>
            <a:pPr marL="0" indent="0">
              <a:buNone/>
            </a:pPr>
            <a:r>
              <a:rPr lang="en-US" dirty="0"/>
              <a:t>B.	3, 2, 4, 1, 5</a:t>
            </a:r>
          </a:p>
          <a:p>
            <a:pPr marL="0" indent="0">
              <a:buNone/>
            </a:pPr>
            <a:r>
              <a:rPr lang="en-US" dirty="0"/>
              <a:t>C.	1, 3, 5, 4, 2</a:t>
            </a:r>
          </a:p>
          <a:p>
            <a:pPr marL="0" indent="0">
              <a:buNone/>
            </a:pPr>
            <a:r>
              <a:rPr lang="en-US" dirty="0"/>
              <a:t>D.	2, 5, 1, 4,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C32E-B550-7BA7-B72A-860A612F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Yarn	2. Plant	3. Saree          4. Cotton	   5. Cloth	 </a:t>
            </a:r>
          </a:p>
          <a:p>
            <a:pPr marL="0" indent="0">
              <a:buNone/>
            </a:pPr>
            <a:r>
              <a:rPr lang="en-US" dirty="0"/>
              <a:t>A.	2, 4, 5, 1, 3</a:t>
            </a:r>
          </a:p>
          <a:p>
            <a:pPr marL="0" indent="0">
              <a:buNone/>
            </a:pPr>
            <a:r>
              <a:rPr lang="en-US" dirty="0"/>
              <a:t>B.	2, 4, 3, 5, 1</a:t>
            </a:r>
          </a:p>
          <a:p>
            <a:pPr marL="0" indent="0">
              <a:buNone/>
            </a:pPr>
            <a:r>
              <a:rPr lang="en-US" dirty="0"/>
              <a:t>C.	2, 4, 1, 5, 3</a:t>
            </a:r>
          </a:p>
          <a:p>
            <a:pPr marL="0" indent="0">
              <a:buNone/>
            </a:pPr>
            <a:r>
              <a:rPr lang="en-US" dirty="0"/>
              <a:t>D.	2, 4, 5, 3,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17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3543-5BA0-0303-D589-F217F9D1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3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Infant	2. Old	      3. Adult             4. Adolescent	5. Child	 </a:t>
            </a:r>
          </a:p>
          <a:p>
            <a:pPr marL="0" indent="0">
              <a:buNone/>
            </a:pPr>
            <a:r>
              <a:rPr lang="en-US" dirty="0"/>
              <a:t>A.	5, 4, 3, 2, 1</a:t>
            </a:r>
          </a:p>
          <a:p>
            <a:pPr marL="0" indent="0">
              <a:buNone/>
            </a:pPr>
            <a:r>
              <a:rPr lang="en-US" dirty="0"/>
              <a:t>B.	3, 4, 2, 1, 5</a:t>
            </a:r>
          </a:p>
          <a:p>
            <a:pPr marL="0" indent="0">
              <a:buNone/>
            </a:pPr>
            <a:r>
              <a:rPr lang="en-US" dirty="0"/>
              <a:t>C.	2, 3, 4, 5, 1</a:t>
            </a:r>
          </a:p>
          <a:p>
            <a:pPr marL="0" indent="0">
              <a:buNone/>
            </a:pPr>
            <a:r>
              <a:rPr lang="en-US" dirty="0"/>
              <a:t>D.	1, 5, 4, 3,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50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941E-8190-9AC4-FA9A-AF63824E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3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Leaves	2. Branch	3. Flower           4. Tree	5. Fruit	 </a:t>
            </a:r>
          </a:p>
          <a:p>
            <a:pPr marL="0" indent="0">
              <a:buNone/>
            </a:pPr>
            <a:r>
              <a:rPr lang="en-US" dirty="0"/>
              <a:t>A.	4, 3, 1, 2, 5</a:t>
            </a:r>
          </a:p>
          <a:p>
            <a:pPr marL="0" indent="0">
              <a:buNone/>
            </a:pPr>
            <a:r>
              <a:rPr lang="en-US" dirty="0"/>
              <a:t>B.	4, 2, 5, 1, 3</a:t>
            </a:r>
          </a:p>
          <a:p>
            <a:pPr marL="0" indent="0">
              <a:buNone/>
            </a:pPr>
            <a:r>
              <a:rPr lang="en-US" dirty="0"/>
              <a:t>C.	4, 3, 2, 1, 5</a:t>
            </a:r>
          </a:p>
          <a:p>
            <a:pPr marL="0" indent="0">
              <a:buNone/>
            </a:pPr>
            <a:r>
              <a:rPr lang="en-US" dirty="0"/>
              <a:t>D.	4, 2, 1, 3,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04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08DA-B060-8F63-63CA-495D53A1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8484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Tree	2. Seed	3. Flowers          4. Fruit	       5. Plant	 </a:t>
            </a:r>
          </a:p>
          <a:p>
            <a:pPr marL="0" indent="0">
              <a:buNone/>
            </a:pPr>
            <a:r>
              <a:rPr lang="en-US" dirty="0"/>
              <a:t>A.	5, 2, 1, 3, 4</a:t>
            </a:r>
          </a:p>
          <a:p>
            <a:pPr marL="0" indent="0">
              <a:buNone/>
            </a:pPr>
            <a:r>
              <a:rPr lang="en-US" dirty="0"/>
              <a:t>B.	2, 5, 1, 4, 3</a:t>
            </a:r>
          </a:p>
          <a:p>
            <a:pPr marL="0" indent="0">
              <a:buNone/>
            </a:pPr>
            <a:r>
              <a:rPr lang="en-US" dirty="0"/>
              <a:t>C.	2, 5, 1, 3, 4</a:t>
            </a:r>
          </a:p>
          <a:p>
            <a:pPr marL="0" indent="0">
              <a:buNone/>
            </a:pPr>
            <a:r>
              <a:rPr lang="en-US" dirty="0"/>
              <a:t>D.	2, 5, 3, 1,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7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A625-73D7-7DE4-66C8-20CA2B65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96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Arrange the following words in a meaningful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Death	2. Marriage	3. Education     4. Birth	5. Funeral	 </a:t>
            </a:r>
          </a:p>
          <a:p>
            <a:pPr marL="0" indent="0">
              <a:buNone/>
            </a:pPr>
            <a:r>
              <a:rPr lang="en-US" dirty="0"/>
              <a:t>(A) 5, 1, 2, 3,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4, 2, 3, 1,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(C) 4, 3, 2, 5,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(D) 4, 3, 2, 1,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4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3DAC-90A1-63D8-6556-F99D8DEA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Adult	2. Child	3. Infant         4. Boy	5. Adolescent	 </a:t>
            </a:r>
          </a:p>
          <a:p>
            <a:pPr marL="0" indent="0">
              <a:buNone/>
            </a:pPr>
            <a:r>
              <a:rPr lang="en-US" dirty="0"/>
              <a:t>A.	1, 3, 4, 5, 2</a:t>
            </a:r>
          </a:p>
          <a:p>
            <a:pPr marL="0" indent="0">
              <a:buNone/>
            </a:pPr>
            <a:r>
              <a:rPr lang="en-US" dirty="0"/>
              <a:t>B.	2, 3, 5, 4, 1</a:t>
            </a:r>
          </a:p>
          <a:p>
            <a:pPr marL="0" indent="0">
              <a:buNone/>
            </a:pPr>
            <a:r>
              <a:rPr lang="en-US" dirty="0"/>
              <a:t>C.	2, 3, 4, 1, 5</a:t>
            </a:r>
          </a:p>
          <a:p>
            <a:pPr marL="0" indent="0">
              <a:buNone/>
            </a:pPr>
            <a:r>
              <a:rPr lang="en-US" dirty="0"/>
              <a:t>D.	3, 2, 4, 5,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9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DD39-3ACA-B571-C31A-7824AF84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Protect	2. Pressure	3. Relief          4. Rain	5. Flood	 </a:t>
            </a:r>
          </a:p>
          <a:p>
            <a:pPr marL="0" indent="0">
              <a:buNone/>
            </a:pPr>
            <a:r>
              <a:rPr lang="en-US" dirty="0"/>
              <a:t>A.	2, 4, 3, 1, 5</a:t>
            </a:r>
          </a:p>
          <a:p>
            <a:pPr marL="0" indent="0">
              <a:buNone/>
            </a:pPr>
            <a:r>
              <a:rPr lang="en-US" dirty="0"/>
              <a:t>B.	2, 4, 5, 1, 3</a:t>
            </a:r>
          </a:p>
          <a:p>
            <a:pPr marL="0" indent="0">
              <a:buNone/>
            </a:pPr>
            <a:r>
              <a:rPr lang="en-US" dirty="0"/>
              <a:t>C.	2, 5, 4, 1, 3</a:t>
            </a:r>
          </a:p>
          <a:p>
            <a:pPr marL="0" indent="0">
              <a:buNone/>
            </a:pPr>
            <a:r>
              <a:rPr lang="en-US" dirty="0"/>
              <a:t>D.	3, 2, 4, 5,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02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828-65A3-4CD5-43B4-32A63CC1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767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Presentation	2. Recommendation	3. Arrival</a:t>
            </a:r>
          </a:p>
          <a:p>
            <a:pPr marL="0" indent="0">
              <a:buNone/>
            </a:pPr>
            <a:r>
              <a:rPr lang="en-US" dirty="0"/>
              <a:t>4. Discussion	5. Introduction	 </a:t>
            </a:r>
          </a:p>
          <a:p>
            <a:pPr marL="0" indent="0">
              <a:buNone/>
            </a:pPr>
            <a:r>
              <a:rPr lang="en-US" dirty="0"/>
              <a:t>A.	5, 3, 4, 1, 2</a:t>
            </a:r>
          </a:p>
          <a:p>
            <a:pPr marL="0" indent="0">
              <a:buNone/>
            </a:pPr>
            <a:r>
              <a:rPr lang="en-US" dirty="0"/>
              <a:t>B.	3, 5, 4, 2, 1</a:t>
            </a:r>
          </a:p>
          <a:p>
            <a:pPr marL="0" indent="0">
              <a:buNone/>
            </a:pPr>
            <a:r>
              <a:rPr lang="en-US" dirty="0"/>
              <a:t>C.	3, 5, 1, 4, 2</a:t>
            </a:r>
          </a:p>
          <a:p>
            <a:pPr marL="0" indent="0">
              <a:buNone/>
            </a:pPr>
            <a:r>
              <a:rPr lang="en-US" dirty="0"/>
              <a:t>D.	5, 3, 1, 2,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501C-EAB9-4E70-A581-484CA65E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7" y="731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Income	2. Status	3. Education    4. Well-being	5. Job	 </a:t>
            </a:r>
          </a:p>
          <a:p>
            <a:pPr marL="0" indent="0">
              <a:buNone/>
            </a:pPr>
            <a:r>
              <a:rPr lang="en-US" dirty="0"/>
              <a:t>A.	3, 1, 5, 2, 4</a:t>
            </a:r>
          </a:p>
          <a:p>
            <a:pPr marL="0" indent="0">
              <a:buNone/>
            </a:pPr>
            <a:r>
              <a:rPr lang="en-US" dirty="0"/>
              <a:t>B.	1, 3, 2, 5, 4</a:t>
            </a:r>
          </a:p>
          <a:p>
            <a:pPr marL="0" indent="0">
              <a:buNone/>
            </a:pPr>
            <a:r>
              <a:rPr lang="en-US" dirty="0"/>
              <a:t>C.	1, 2, 5, 3, 4</a:t>
            </a:r>
          </a:p>
          <a:p>
            <a:pPr marL="0" indent="0">
              <a:buNone/>
            </a:pPr>
            <a:r>
              <a:rPr lang="en-US" dirty="0"/>
              <a:t>D.	3, 5, 1, 2,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2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A573-4BDC-6F03-B944-01DE061F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6960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Heel	2. Shoulder	3. Skull	4. Neck	5. Knee</a:t>
            </a:r>
          </a:p>
          <a:p>
            <a:pPr marL="0" indent="0">
              <a:buNone/>
            </a:pPr>
            <a:r>
              <a:rPr lang="en-US" dirty="0"/>
              <a:t>6. Chest	7. Thigh	8. Stomach	9. Face	10. Hand</a:t>
            </a:r>
          </a:p>
          <a:p>
            <a:pPr marL="0" indent="0">
              <a:buNone/>
            </a:pPr>
            <a:r>
              <a:rPr lang="en-US" dirty="0"/>
              <a:t>A.	3, 4, 7, 9, 2, 5, 8, 10, 6, 1</a:t>
            </a:r>
          </a:p>
          <a:p>
            <a:pPr marL="0" indent="0">
              <a:buNone/>
            </a:pPr>
            <a:r>
              <a:rPr lang="en-US" dirty="0"/>
              <a:t>B.	3, 9, 4, 2, 10, 6, 8, 7, 5, 1</a:t>
            </a:r>
          </a:p>
          <a:p>
            <a:pPr marL="0" indent="0">
              <a:buNone/>
            </a:pPr>
            <a:r>
              <a:rPr lang="en-US" dirty="0"/>
              <a:t>C.	2, 4, 7, 10, 1, 5, 8, 9, 6, 3</a:t>
            </a:r>
          </a:p>
          <a:p>
            <a:pPr marL="0" indent="0">
              <a:buNone/>
            </a:pPr>
            <a:r>
              <a:rPr lang="en-US" dirty="0"/>
              <a:t>D.	4, 7, 10, 1, 9, 6, 2, 5, 8,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3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5E8F-8C3B-22D6-5087-AE9807DE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Rainbow	  2. Rain	3. Sun      4. Happy	      5. Child	 </a:t>
            </a:r>
          </a:p>
          <a:p>
            <a:pPr marL="0" indent="0">
              <a:buNone/>
            </a:pPr>
            <a:r>
              <a:rPr lang="en-US" dirty="0"/>
              <a:t>A.	4, 2, 3, 5, 1</a:t>
            </a:r>
          </a:p>
          <a:p>
            <a:pPr marL="0" indent="0">
              <a:buNone/>
            </a:pPr>
            <a:r>
              <a:rPr lang="en-US" dirty="0"/>
              <a:t>B.	2, 3, 1, 5, 4</a:t>
            </a:r>
          </a:p>
          <a:p>
            <a:pPr marL="0" indent="0">
              <a:buNone/>
            </a:pPr>
            <a:r>
              <a:rPr lang="en-US" dirty="0"/>
              <a:t>C.	4, 5, 1, 2, 3</a:t>
            </a:r>
          </a:p>
          <a:p>
            <a:pPr marL="0" indent="0">
              <a:buNone/>
            </a:pPr>
            <a:r>
              <a:rPr lang="en-US" dirty="0"/>
              <a:t>D.	2, 1, 4, 5,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2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938F-B574-AE94-C4A5-257E77A2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86409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Arrange the following words in a logical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Grass	2. Curd	3. Milk             4. Cow	5. Butter	 </a:t>
            </a:r>
          </a:p>
          <a:p>
            <a:pPr marL="0" indent="0">
              <a:buNone/>
            </a:pPr>
            <a:r>
              <a:rPr lang="en-US" dirty="0"/>
              <a:t>(A) 1, 2, 3, 4,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2, 3, 4, 5,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(C) 4, 1, 3, 2,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(D) 5, 4, 3, 2,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503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BD88-91A6-2E52-CB84-63804AE3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179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EF34-4EEA-07B1-E845-EFDE548B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Key	    2. Door	3. Lock       4. Room	5. Switch on	 </a:t>
            </a:r>
          </a:p>
          <a:p>
            <a:pPr marL="0" indent="0">
              <a:buNone/>
            </a:pPr>
            <a:r>
              <a:rPr lang="en-US" dirty="0"/>
              <a:t>A.	5, 1, 2, 4, 3</a:t>
            </a:r>
          </a:p>
          <a:p>
            <a:pPr marL="0" indent="0">
              <a:buNone/>
            </a:pPr>
            <a:r>
              <a:rPr lang="en-US" dirty="0"/>
              <a:t>B.	4, 2, 1, 5, 3</a:t>
            </a:r>
          </a:p>
          <a:p>
            <a:pPr marL="0" indent="0">
              <a:buNone/>
            </a:pPr>
            <a:r>
              <a:rPr lang="en-US" dirty="0"/>
              <a:t>C.	1, 3, 2, 4, 5</a:t>
            </a:r>
          </a:p>
          <a:p>
            <a:pPr marL="0" indent="0">
              <a:buNone/>
            </a:pPr>
            <a:r>
              <a:rPr lang="en-US" dirty="0"/>
              <a:t>D.	1, 2, 3, 5,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83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4CF2-BA0F-EC57-03A6-53D549B8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5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Word	2. Paragraph	   3. Sentence        4. Letters	5. Phrase	 </a:t>
            </a:r>
          </a:p>
          <a:p>
            <a:pPr marL="0" indent="0">
              <a:buNone/>
            </a:pPr>
            <a:r>
              <a:rPr lang="en-US" dirty="0"/>
              <a:t>A.	4, 1, 5, 2, 3</a:t>
            </a:r>
          </a:p>
          <a:p>
            <a:pPr marL="0" indent="0">
              <a:buNone/>
            </a:pPr>
            <a:r>
              <a:rPr lang="en-US" dirty="0"/>
              <a:t>B.	4, 1, 3, 5, 2</a:t>
            </a:r>
          </a:p>
          <a:p>
            <a:pPr marL="0" indent="0">
              <a:buNone/>
            </a:pPr>
            <a:r>
              <a:rPr lang="en-US" dirty="0"/>
              <a:t>C.	4, 2, 5, 1, 3</a:t>
            </a:r>
          </a:p>
          <a:p>
            <a:pPr marL="0" indent="0">
              <a:buNone/>
            </a:pPr>
            <a:r>
              <a:rPr lang="en-US" dirty="0"/>
              <a:t>D.	4, 1, 5, 3,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03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E63-6F58-91B2-CE3A-DA32539A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7050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Police	2. Punishment	3. Crime     4. Judge	5. Judgement	 </a:t>
            </a:r>
          </a:p>
          <a:p>
            <a:pPr marL="0" indent="0">
              <a:buNone/>
            </a:pPr>
            <a:r>
              <a:rPr lang="en-US" dirty="0"/>
              <a:t>A.	3, 1, 2, 4, 5</a:t>
            </a:r>
          </a:p>
          <a:p>
            <a:pPr marL="0" indent="0">
              <a:buNone/>
            </a:pPr>
            <a:r>
              <a:rPr lang="en-US" dirty="0"/>
              <a:t>B.	1, 2, 4, 3, 5</a:t>
            </a:r>
          </a:p>
          <a:p>
            <a:pPr marL="0" indent="0">
              <a:buNone/>
            </a:pPr>
            <a:r>
              <a:rPr lang="en-US" dirty="0"/>
              <a:t>C.	5, 4, 3, 2, 1</a:t>
            </a:r>
          </a:p>
          <a:p>
            <a:pPr marL="0" indent="0">
              <a:buNone/>
            </a:pPr>
            <a:r>
              <a:rPr lang="en-US" dirty="0"/>
              <a:t>D.	3, 1, 4, 5,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9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599D-28F6-265B-5234-4F451FE1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8215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Family	2. Community	3. Member    4. Locality	5. Country	 </a:t>
            </a:r>
          </a:p>
          <a:p>
            <a:pPr marL="0" indent="0">
              <a:buNone/>
            </a:pPr>
            <a:r>
              <a:rPr lang="en-US" dirty="0"/>
              <a:t>A.	3, 1, 2, 4, 5</a:t>
            </a:r>
          </a:p>
          <a:p>
            <a:pPr marL="0" indent="0">
              <a:buNone/>
            </a:pPr>
            <a:r>
              <a:rPr lang="en-US" dirty="0"/>
              <a:t>B.	3, 1, 2, 5, 4</a:t>
            </a:r>
          </a:p>
          <a:p>
            <a:pPr marL="0" indent="0">
              <a:buNone/>
            </a:pPr>
            <a:r>
              <a:rPr lang="en-US" dirty="0"/>
              <a:t>C.	3, 1, 4, 2, 5</a:t>
            </a:r>
          </a:p>
          <a:p>
            <a:pPr marL="0" indent="0">
              <a:buNone/>
            </a:pPr>
            <a:r>
              <a:rPr lang="en-US" dirty="0"/>
              <a:t>D.	3, 1, 4, 5,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D141-F5B9-52B4-4A77-FBDC3F2D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5795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Poverty	2. Population   3. Death  4. Unemployment	5. Disease	 </a:t>
            </a:r>
          </a:p>
          <a:p>
            <a:pPr marL="0" indent="0">
              <a:buNone/>
            </a:pPr>
            <a:r>
              <a:rPr lang="en-US" dirty="0"/>
              <a:t>A.	2, 3, 4, 5, 1</a:t>
            </a:r>
          </a:p>
          <a:p>
            <a:pPr marL="0" indent="0">
              <a:buNone/>
            </a:pPr>
            <a:r>
              <a:rPr lang="en-US" dirty="0"/>
              <a:t>B.	3, 4, 2, 5, 1</a:t>
            </a:r>
          </a:p>
          <a:p>
            <a:pPr marL="0" indent="0">
              <a:buNone/>
            </a:pPr>
            <a:r>
              <a:rPr lang="en-US" dirty="0"/>
              <a:t>C.	2, 4, 1, 5, 3</a:t>
            </a:r>
          </a:p>
          <a:p>
            <a:pPr marL="0" indent="0">
              <a:buNone/>
            </a:pPr>
            <a:r>
              <a:rPr lang="en-US" dirty="0"/>
              <a:t>D.	1, 2, 3, 4,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40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44D7-BF30-4435-8ABF-69A07BEB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651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Leaf	2. Fruit	3. Stem        4. Root	5. Flower	 </a:t>
            </a:r>
          </a:p>
          <a:p>
            <a:pPr marL="0" indent="0">
              <a:buNone/>
            </a:pPr>
            <a:r>
              <a:rPr lang="en-US" dirty="0"/>
              <a:t>A.	3, 4, 5, 1, 2</a:t>
            </a:r>
          </a:p>
          <a:p>
            <a:pPr marL="0" indent="0">
              <a:buNone/>
            </a:pPr>
            <a:r>
              <a:rPr lang="en-US" dirty="0"/>
              <a:t>B.	4, 3, 1, 5, 2</a:t>
            </a:r>
          </a:p>
          <a:p>
            <a:pPr marL="0" indent="0">
              <a:buNone/>
            </a:pPr>
            <a:r>
              <a:rPr lang="en-US" dirty="0"/>
              <a:t>C.	4, 1, 3, 5, 2</a:t>
            </a:r>
          </a:p>
          <a:p>
            <a:pPr marL="0" indent="0">
              <a:buNone/>
            </a:pPr>
            <a:r>
              <a:rPr lang="en-US" dirty="0"/>
              <a:t>D.	4, 3, 1, 2,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1D29-C3FF-93C7-DBF5-E7529A10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6960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Arrange the words given below in a meaningful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Nation	2. Village	3. City           4. District	5. State	 </a:t>
            </a:r>
          </a:p>
          <a:p>
            <a:pPr marL="0" indent="0">
              <a:buNone/>
            </a:pPr>
            <a:r>
              <a:rPr lang="en-US" dirty="0"/>
              <a:t>A.	2, 3, 4, 5, 1</a:t>
            </a:r>
          </a:p>
          <a:p>
            <a:pPr marL="0" indent="0">
              <a:buNone/>
            </a:pPr>
            <a:r>
              <a:rPr lang="en-US" dirty="0"/>
              <a:t>B.	2, 3, 4, 1, 5</a:t>
            </a:r>
          </a:p>
          <a:p>
            <a:pPr marL="0" indent="0">
              <a:buNone/>
            </a:pPr>
            <a:r>
              <a:rPr lang="en-US" dirty="0"/>
              <a:t>C.	1, 3, 5, 4, 2</a:t>
            </a:r>
          </a:p>
          <a:p>
            <a:pPr marL="0" indent="0">
              <a:buNone/>
            </a:pPr>
            <a:r>
              <a:rPr lang="en-US" dirty="0"/>
              <a:t>D.	1, 2, 3, 4,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3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2137</Words>
  <Application>Microsoft Office PowerPoint</Application>
  <PresentationFormat>Widescreen</PresentationFormat>
  <Paragraphs>239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Logical 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Chandrabhushan kumar sinha</dc:creator>
  <cp:lastModifiedBy>Chandrabhushan kumar sinha</cp:lastModifiedBy>
  <cp:revision>9</cp:revision>
  <dcterms:created xsi:type="dcterms:W3CDTF">2022-10-28T12:53:18Z</dcterms:created>
  <dcterms:modified xsi:type="dcterms:W3CDTF">2022-10-28T13:29:45Z</dcterms:modified>
</cp:coreProperties>
</file>