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380" r:id="rId2"/>
    <p:sldId id="509" r:id="rId3"/>
    <p:sldId id="444" r:id="rId4"/>
    <p:sldId id="447" r:id="rId5"/>
    <p:sldId id="526" r:id="rId6"/>
    <p:sldId id="490" r:id="rId7"/>
    <p:sldId id="487" r:id="rId8"/>
    <p:sldId id="511" r:id="rId9"/>
    <p:sldId id="475" r:id="rId10"/>
    <p:sldId id="512" r:id="rId11"/>
    <p:sldId id="513" r:id="rId12"/>
    <p:sldId id="514" r:id="rId13"/>
    <p:sldId id="488" r:id="rId14"/>
    <p:sldId id="515" r:id="rId15"/>
    <p:sldId id="477" r:id="rId16"/>
    <p:sldId id="527" r:id="rId17"/>
    <p:sldId id="528" r:id="rId18"/>
    <p:sldId id="529" r:id="rId19"/>
    <p:sldId id="530" r:id="rId20"/>
    <p:sldId id="531" r:id="rId21"/>
    <p:sldId id="538" r:id="rId22"/>
    <p:sldId id="532" r:id="rId23"/>
    <p:sldId id="534" r:id="rId24"/>
    <p:sldId id="535" r:id="rId25"/>
    <p:sldId id="539" r:id="rId26"/>
    <p:sldId id="536" r:id="rId27"/>
    <p:sldId id="478" r:id="rId28"/>
    <p:sldId id="494" r:id="rId29"/>
    <p:sldId id="517" r:id="rId30"/>
    <p:sldId id="518" r:id="rId31"/>
    <p:sldId id="469" r:id="rId32"/>
    <p:sldId id="470" r:id="rId33"/>
    <p:sldId id="508" r:id="rId34"/>
    <p:sldId id="419" r:id="rId35"/>
    <p:sldId id="453" r:id="rId36"/>
    <p:sldId id="522" r:id="rId37"/>
    <p:sldId id="438" r:id="rId38"/>
    <p:sldId id="439" r:id="rId39"/>
    <p:sldId id="33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21" autoAdjust="0"/>
    <p:restoredTop sz="85019" autoAdjust="0"/>
  </p:normalViewPr>
  <p:slideViewPr>
    <p:cSldViewPr snapToGrid="0">
      <p:cViewPr>
        <p:scale>
          <a:sx n="66" d="100"/>
          <a:sy n="66" d="100"/>
        </p:scale>
        <p:origin x="-678"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Singh" userId="35d9a5dbf6c34f1b" providerId="LiveId" clId="{6C0710BE-2D4F-4414-8AA6-EFFF7EC26804}"/>
    <pc:docChg chg="undo custSel addSld delSld modSld sldOrd">
      <pc:chgData name="Vikas Singh" userId="35d9a5dbf6c34f1b" providerId="LiveId" clId="{6C0710BE-2D4F-4414-8AA6-EFFF7EC26804}" dt="2021-12-10T05:35:55.180" v="1569" actId="1076"/>
      <pc:docMkLst>
        <pc:docMk/>
      </pc:docMkLst>
      <pc:sldChg chg="modSp mod modNotesTx">
        <pc:chgData name="Vikas Singh" userId="35d9a5dbf6c34f1b" providerId="LiveId" clId="{6C0710BE-2D4F-4414-8AA6-EFFF7EC26804}" dt="2021-12-10T05:32:41.612" v="1535" actId="20577"/>
        <pc:sldMkLst>
          <pc:docMk/>
          <pc:sldMk cId="3819975560" sldId="419"/>
        </pc:sldMkLst>
        <pc:spChg chg="mod">
          <ac:chgData name="Vikas Singh" userId="35d9a5dbf6c34f1b" providerId="LiveId" clId="{6C0710BE-2D4F-4414-8AA6-EFFF7EC26804}" dt="2021-12-10T05:32:32.347" v="1533" actId="2711"/>
          <ac:spMkLst>
            <pc:docMk/>
            <pc:sldMk cId="3819975560" sldId="419"/>
            <ac:spMk id="3" creationId="{00000000-0000-0000-0000-000000000000}"/>
          </ac:spMkLst>
        </pc:spChg>
      </pc:sldChg>
      <pc:sldChg chg="modSp mod modNotesTx">
        <pc:chgData name="Vikas Singh" userId="35d9a5dbf6c34f1b" providerId="LiveId" clId="{6C0710BE-2D4F-4414-8AA6-EFFF7EC26804}" dt="2021-12-10T05:33:25.972" v="1547" actId="20577"/>
        <pc:sldMkLst>
          <pc:docMk/>
          <pc:sldMk cId="2902486558" sldId="438"/>
        </pc:sldMkLst>
        <pc:spChg chg="mod">
          <ac:chgData name="Vikas Singh" userId="35d9a5dbf6c34f1b" providerId="LiveId" clId="{6C0710BE-2D4F-4414-8AA6-EFFF7EC26804}" dt="2021-12-10T05:33:21.615" v="1546" actId="2711"/>
          <ac:spMkLst>
            <pc:docMk/>
            <pc:sldMk cId="2902486558" sldId="438"/>
            <ac:spMk id="3" creationId="{00000000-0000-0000-0000-000000000000}"/>
          </ac:spMkLst>
        </pc:spChg>
      </pc:sldChg>
      <pc:sldChg chg="modSp mod modNotesTx">
        <pc:chgData name="Vikas Singh" userId="35d9a5dbf6c34f1b" providerId="LiveId" clId="{6C0710BE-2D4F-4414-8AA6-EFFF7EC26804}" dt="2021-12-10T05:33:53.589" v="1555" actId="20577"/>
        <pc:sldMkLst>
          <pc:docMk/>
          <pc:sldMk cId="3404817078" sldId="439"/>
        </pc:sldMkLst>
        <pc:spChg chg="mod">
          <ac:chgData name="Vikas Singh" userId="35d9a5dbf6c34f1b" providerId="LiveId" clId="{6C0710BE-2D4F-4414-8AA6-EFFF7EC26804}" dt="2021-12-10T05:33:48.458" v="1554" actId="2711"/>
          <ac:spMkLst>
            <pc:docMk/>
            <pc:sldMk cId="3404817078" sldId="439"/>
            <ac:spMk id="3" creationId="{00000000-0000-0000-0000-000000000000}"/>
          </ac:spMkLst>
        </pc:spChg>
      </pc:sldChg>
      <pc:sldChg chg="del">
        <pc:chgData name="Vikas Singh" userId="35d9a5dbf6c34f1b" providerId="LiveId" clId="{6C0710BE-2D4F-4414-8AA6-EFFF7EC26804}" dt="2021-12-10T05:17:59.581" v="1316" actId="2696"/>
        <pc:sldMkLst>
          <pc:docMk/>
          <pc:sldMk cId="1179756842" sldId="440"/>
        </pc:sldMkLst>
      </pc:sldChg>
      <pc:sldChg chg="del">
        <pc:chgData name="Vikas Singh" userId="35d9a5dbf6c34f1b" providerId="LiveId" clId="{6C0710BE-2D4F-4414-8AA6-EFFF7EC26804}" dt="2021-12-10T05:18:03.939" v="1317" actId="2696"/>
        <pc:sldMkLst>
          <pc:docMk/>
          <pc:sldMk cId="1940440107" sldId="441"/>
        </pc:sldMkLst>
      </pc:sldChg>
      <pc:sldChg chg="del">
        <pc:chgData name="Vikas Singh" userId="35d9a5dbf6c34f1b" providerId="LiveId" clId="{6C0710BE-2D4F-4414-8AA6-EFFF7EC26804}" dt="2021-12-10T05:18:06.861" v="1318" actId="2696"/>
        <pc:sldMkLst>
          <pc:docMk/>
          <pc:sldMk cId="3885159558" sldId="442"/>
        </pc:sldMkLst>
      </pc:sldChg>
      <pc:sldChg chg="del">
        <pc:chgData name="Vikas Singh" userId="35d9a5dbf6c34f1b" providerId="LiveId" clId="{6C0710BE-2D4F-4414-8AA6-EFFF7EC26804}" dt="2021-12-10T05:18:09.758" v="1319" actId="2696"/>
        <pc:sldMkLst>
          <pc:docMk/>
          <pc:sldMk cId="3257820648" sldId="443"/>
        </pc:sldMkLst>
      </pc:sldChg>
      <pc:sldChg chg="modSp mod">
        <pc:chgData name="Vikas Singh" userId="35d9a5dbf6c34f1b" providerId="LiveId" clId="{6C0710BE-2D4F-4414-8AA6-EFFF7EC26804}" dt="2021-12-10T05:19:34.060" v="1327" actId="403"/>
        <pc:sldMkLst>
          <pc:docMk/>
          <pc:sldMk cId="1948438335" sldId="444"/>
        </pc:sldMkLst>
        <pc:spChg chg="mod">
          <ac:chgData name="Vikas Singh" userId="35d9a5dbf6c34f1b" providerId="LiveId" clId="{6C0710BE-2D4F-4414-8AA6-EFFF7EC26804}" dt="2021-12-10T05:19:34.060" v="1327" actId="403"/>
          <ac:spMkLst>
            <pc:docMk/>
            <pc:sldMk cId="1948438335" sldId="444"/>
            <ac:spMk id="3" creationId="{00000000-0000-0000-0000-000000000000}"/>
          </ac:spMkLst>
        </pc:spChg>
        <pc:picChg chg="mod">
          <ac:chgData name="Vikas Singh" userId="35d9a5dbf6c34f1b" providerId="LiveId" clId="{6C0710BE-2D4F-4414-8AA6-EFFF7EC26804}" dt="2021-12-10T05:19:07.099" v="1323" actId="1076"/>
          <ac:picMkLst>
            <pc:docMk/>
            <pc:sldMk cId="1948438335" sldId="444"/>
            <ac:picMk id="1028" creationId="{00000000-0000-0000-0000-000000000000}"/>
          </ac:picMkLst>
        </pc:picChg>
        <pc:picChg chg="mod">
          <ac:chgData name="Vikas Singh" userId="35d9a5dbf6c34f1b" providerId="LiveId" clId="{6C0710BE-2D4F-4414-8AA6-EFFF7EC26804}" dt="2021-12-10T05:19:15.217" v="1325" actId="1076"/>
          <ac:picMkLst>
            <pc:docMk/>
            <pc:sldMk cId="1948438335" sldId="444"/>
            <ac:picMk id="1030" creationId="{00000000-0000-0000-0000-000000000000}"/>
          </ac:picMkLst>
        </pc:picChg>
      </pc:sldChg>
      <pc:sldChg chg="modSp mod">
        <pc:chgData name="Vikas Singh" userId="35d9a5dbf6c34f1b" providerId="LiveId" clId="{6C0710BE-2D4F-4414-8AA6-EFFF7EC26804}" dt="2021-12-10T01:39:14.009" v="14" actId="14100"/>
        <pc:sldMkLst>
          <pc:docMk/>
          <pc:sldMk cId="4087005838" sldId="445"/>
        </pc:sldMkLst>
        <pc:spChg chg="mod">
          <ac:chgData name="Vikas Singh" userId="35d9a5dbf6c34f1b" providerId="LiveId" clId="{6C0710BE-2D4F-4414-8AA6-EFFF7EC26804}" dt="2021-12-10T01:38:20.170" v="6" actId="1076"/>
          <ac:spMkLst>
            <pc:docMk/>
            <pc:sldMk cId="4087005838" sldId="445"/>
            <ac:spMk id="2" creationId="{00000000-0000-0000-0000-000000000000}"/>
          </ac:spMkLst>
        </pc:spChg>
        <pc:spChg chg="mod">
          <ac:chgData name="Vikas Singh" userId="35d9a5dbf6c34f1b" providerId="LiveId" clId="{6C0710BE-2D4F-4414-8AA6-EFFF7EC26804}" dt="2021-12-10T01:39:10.223" v="13" actId="1076"/>
          <ac:spMkLst>
            <pc:docMk/>
            <pc:sldMk cId="4087005838" sldId="445"/>
            <ac:spMk id="3" creationId="{00000000-0000-0000-0000-000000000000}"/>
          </ac:spMkLst>
        </pc:spChg>
        <pc:picChg chg="mod">
          <ac:chgData name="Vikas Singh" userId="35d9a5dbf6c34f1b" providerId="LiveId" clId="{6C0710BE-2D4F-4414-8AA6-EFFF7EC26804}" dt="2021-12-10T01:38:10.305" v="3" actId="14100"/>
          <ac:picMkLst>
            <pc:docMk/>
            <pc:sldMk cId="4087005838" sldId="445"/>
            <ac:picMk id="2052" creationId="{00000000-0000-0000-0000-000000000000}"/>
          </ac:picMkLst>
        </pc:picChg>
        <pc:picChg chg="mod">
          <ac:chgData name="Vikas Singh" userId="35d9a5dbf6c34f1b" providerId="LiveId" clId="{6C0710BE-2D4F-4414-8AA6-EFFF7EC26804}" dt="2021-12-10T01:38:58.023" v="12" actId="14100"/>
          <ac:picMkLst>
            <pc:docMk/>
            <pc:sldMk cId="4087005838" sldId="445"/>
            <ac:picMk id="2054" creationId="{00000000-0000-0000-0000-000000000000}"/>
          </ac:picMkLst>
        </pc:picChg>
        <pc:picChg chg="mod">
          <ac:chgData name="Vikas Singh" userId="35d9a5dbf6c34f1b" providerId="LiveId" clId="{6C0710BE-2D4F-4414-8AA6-EFFF7EC26804}" dt="2021-12-10T01:39:14.009" v="14" actId="14100"/>
          <ac:picMkLst>
            <pc:docMk/>
            <pc:sldMk cId="4087005838" sldId="445"/>
            <ac:picMk id="2058" creationId="{00000000-0000-0000-0000-000000000000}"/>
          </ac:picMkLst>
        </pc:picChg>
      </pc:sldChg>
      <pc:sldChg chg="modSp">
        <pc:chgData name="Vikas Singh" userId="35d9a5dbf6c34f1b" providerId="LiveId" clId="{6C0710BE-2D4F-4414-8AA6-EFFF7EC26804}" dt="2021-12-10T05:19:47.981" v="1328" actId="14100"/>
        <pc:sldMkLst>
          <pc:docMk/>
          <pc:sldMk cId="2015458241" sldId="447"/>
        </pc:sldMkLst>
        <pc:picChg chg="mod">
          <ac:chgData name="Vikas Singh" userId="35d9a5dbf6c34f1b" providerId="LiveId" clId="{6C0710BE-2D4F-4414-8AA6-EFFF7EC26804}" dt="2021-12-10T05:19:47.981" v="1328" actId="14100"/>
          <ac:picMkLst>
            <pc:docMk/>
            <pc:sldMk cId="2015458241" sldId="447"/>
            <ac:picMk id="3076" creationId="{00000000-0000-0000-0000-000000000000}"/>
          </ac:picMkLst>
        </pc:picChg>
      </pc:sldChg>
      <pc:sldChg chg="modSp mod modNotesTx">
        <pc:chgData name="Vikas Singh" userId="35d9a5dbf6c34f1b" providerId="LiveId" clId="{6C0710BE-2D4F-4414-8AA6-EFFF7EC26804}" dt="2021-12-10T05:32:16.068" v="1529" actId="20577"/>
        <pc:sldMkLst>
          <pc:docMk/>
          <pc:sldMk cId="1917230701" sldId="453"/>
        </pc:sldMkLst>
        <pc:spChg chg="mod">
          <ac:chgData name="Vikas Singh" userId="35d9a5dbf6c34f1b" providerId="LiveId" clId="{6C0710BE-2D4F-4414-8AA6-EFFF7EC26804}" dt="2021-12-10T05:32:07.388" v="1527" actId="14100"/>
          <ac:spMkLst>
            <pc:docMk/>
            <pc:sldMk cId="1917230701" sldId="453"/>
            <ac:spMk id="3" creationId="{00000000-0000-0000-0000-000000000000}"/>
          </ac:spMkLst>
        </pc:spChg>
      </pc:sldChg>
      <pc:sldChg chg="modSp mod">
        <pc:chgData name="Vikas Singh" userId="35d9a5dbf6c34f1b" providerId="LiveId" clId="{6C0710BE-2D4F-4414-8AA6-EFFF7EC26804}" dt="2021-12-10T05:23:06.330" v="1358" actId="2711"/>
        <pc:sldMkLst>
          <pc:docMk/>
          <pc:sldMk cId="1705314146" sldId="461"/>
        </pc:sldMkLst>
        <pc:spChg chg="mod">
          <ac:chgData name="Vikas Singh" userId="35d9a5dbf6c34f1b" providerId="LiveId" clId="{6C0710BE-2D4F-4414-8AA6-EFFF7EC26804}" dt="2021-12-10T05:23:06.330" v="1358" actId="2711"/>
          <ac:spMkLst>
            <pc:docMk/>
            <pc:sldMk cId="1705314146" sldId="461"/>
            <ac:spMk id="3" creationId="{00000000-0000-0000-0000-000000000000}"/>
          </ac:spMkLst>
        </pc:spChg>
      </pc:sldChg>
      <pc:sldChg chg="modSp mod">
        <pc:chgData name="Vikas Singh" userId="35d9a5dbf6c34f1b" providerId="LiveId" clId="{6C0710BE-2D4F-4414-8AA6-EFFF7EC26804}" dt="2021-12-10T05:23:18.541" v="1361" actId="2711"/>
        <pc:sldMkLst>
          <pc:docMk/>
          <pc:sldMk cId="605527800" sldId="465"/>
        </pc:sldMkLst>
        <pc:spChg chg="mod">
          <ac:chgData name="Vikas Singh" userId="35d9a5dbf6c34f1b" providerId="LiveId" clId="{6C0710BE-2D4F-4414-8AA6-EFFF7EC26804}" dt="2021-12-10T05:23:18.541" v="1361" actId="2711"/>
          <ac:spMkLst>
            <pc:docMk/>
            <pc:sldMk cId="605527800" sldId="465"/>
            <ac:spMk id="3" creationId="{00000000-0000-0000-0000-000000000000}"/>
          </ac:spMkLst>
        </pc:spChg>
      </pc:sldChg>
      <pc:sldChg chg="modSp mod">
        <pc:chgData name="Vikas Singh" userId="35d9a5dbf6c34f1b" providerId="LiveId" clId="{6C0710BE-2D4F-4414-8AA6-EFFF7EC26804}" dt="2021-12-10T05:23:41.737" v="1365" actId="2711"/>
        <pc:sldMkLst>
          <pc:docMk/>
          <pc:sldMk cId="2212943255" sldId="466"/>
        </pc:sldMkLst>
        <pc:spChg chg="mod">
          <ac:chgData name="Vikas Singh" userId="35d9a5dbf6c34f1b" providerId="LiveId" clId="{6C0710BE-2D4F-4414-8AA6-EFFF7EC26804}" dt="2021-12-10T05:23:41.737" v="1365" actId="2711"/>
          <ac:spMkLst>
            <pc:docMk/>
            <pc:sldMk cId="2212943255" sldId="466"/>
            <ac:spMk id="3" creationId="{00000000-0000-0000-0000-000000000000}"/>
          </ac:spMkLst>
        </pc:spChg>
      </pc:sldChg>
      <pc:sldChg chg="modSp mod modNotesTx">
        <pc:chgData name="Vikas Singh" userId="35d9a5dbf6c34f1b" providerId="LiveId" clId="{6C0710BE-2D4F-4414-8AA6-EFFF7EC26804}" dt="2021-12-10T05:34:15.927" v="1557" actId="1076"/>
        <pc:sldMkLst>
          <pc:docMk/>
          <pc:sldMk cId="768077933" sldId="469"/>
        </pc:sldMkLst>
        <pc:spChg chg="mod">
          <ac:chgData name="Vikas Singh" userId="35d9a5dbf6c34f1b" providerId="LiveId" clId="{6C0710BE-2D4F-4414-8AA6-EFFF7EC26804}" dt="2021-12-10T05:34:15.927" v="1557" actId="1076"/>
          <ac:spMkLst>
            <pc:docMk/>
            <pc:sldMk cId="768077933" sldId="469"/>
            <ac:spMk id="3" creationId="{00000000-0000-0000-0000-000000000000}"/>
          </ac:spMkLst>
        </pc:spChg>
      </pc:sldChg>
      <pc:sldChg chg="modSp mod modNotesTx">
        <pc:chgData name="Vikas Singh" userId="35d9a5dbf6c34f1b" providerId="LiveId" clId="{6C0710BE-2D4F-4414-8AA6-EFFF7EC26804}" dt="2021-12-10T05:31:04.480" v="1489" actId="20577"/>
        <pc:sldMkLst>
          <pc:docMk/>
          <pc:sldMk cId="1722161654" sldId="470"/>
        </pc:sldMkLst>
        <pc:spChg chg="mod">
          <ac:chgData name="Vikas Singh" userId="35d9a5dbf6c34f1b" providerId="LiveId" clId="{6C0710BE-2D4F-4414-8AA6-EFFF7EC26804}" dt="2021-12-10T05:30:54.539" v="1487" actId="2711"/>
          <ac:spMkLst>
            <pc:docMk/>
            <pc:sldMk cId="1722161654" sldId="470"/>
            <ac:spMk id="3" creationId="{00000000-0000-0000-0000-000000000000}"/>
          </ac:spMkLst>
        </pc:spChg>
      </pc:sldChg>
      <pc:sldChg chg="modSp mod modNotesTx">
        <pc:chgData name="Vikas Singh" userId="35d9a5dbf6c34f1b" providerId="LiveId" clId="{6C0710BE-2D4F-4414-8AA6-EFFF7EC26804}" dt="2021-12-10T05:21:19.052" v="1343" actId="20577"/>
        <pc:sldMkLst>
          <pc:docMk/>
          <pc:sldMk cId="2787375549" sldId="475"/>
        </pc:sldMkLst>
        <pc:spChg chg="mod">
          <ac:chgData name="Vikas Singh" userId="35d9a5dbf6c34f1b" providerId="LiveId" clId="{6C0710BE-2D4F-4414-8AA6-EFFF7EC26804}" dt="2021-12-10T05:20:54.687" v="1339" actId="2711"/>
          <ac:spMkLst>
            <pc:docMk/>
            <pc:sldMk cId="2787375549" sldId="475"/>
            <ac:spMk id="3" creationId="{00000000-0000-0000-0000-000000000000}"/>
          </ac:spMkLst>
        </pc:spChg>
      </pc:sldChg>
      <pc:sldChg chg="modSp mod">
        <pc:chgData name="Vikas Singh" userId="35d9a5dbf6c34f1b" providerId="LiveId" clId="{6C0710BE-2D4F-4414-8AA6-EFFF7EC26804}" dt="2021-12-10T05:21:48.887" v="1346" actId="2711"/>
        <pc:sldMkLst>
          <pc:docMk/>
          <pc:sldMk cId="1494532194" sldId="477"/>
        </pc:sldMkLst>
        <pc:spChg chg="mod">
          <ac:chgData name="Vikas Singh" userId="35d9a5dbf6c34f1b" providerId="LiveId" clId="{6C0710BE-2D4F-4414-8AA6-EFFF7EC26804}" dt="2021-12-10T05:21:48.887" v="1346" actId="2711"/>
          <ac:spMkLst>
            <pc:docMk/>
            <pc:sldMk cId="1494532194" sldId="477"/>
            <ac:spMk id="3" creationId="{00000000-0000-0000-0000-000000000000}"/>
          </ac:spMkLst>
        </pc:spChg>
      </pc:sldChg>
      <pc:sldChg chg="modSp mod">
        <pc:chgData name="Vikas Singh" userId="35d9a5dbf6c34f1b" providerId="LiveId" clId="{6C0710BE-2D4F-4414-8AA6-EFFF7EC26804}" dt="2021-12-10T05:22:01.099" v="1349" actId="2711"/>
        <pc:sldMkLst>
          <pc:docMk/>
          <pc:sldMk cId="2826062730" sldId="478"/>
        </pc:sldMkLst>
        <pc:spChg chg="mod">
          <ac:chgData name="Vikas Singh" userId="35d9a5dbf6c34f1b" providerId="LiveId" clId="{6C0710BE-2D4F-4414-8AA6-EFFF7EC26804}" dt="2021-12-10T05:22:01.099" v="1349" actId="2711"/>
          <ac:spMkLst>
            <pc:docMk/>
            <pc:sldMk cId="2826062730" sldId="478"/>
            <ac:spMk id="3" creationId="{00000000-0000-0000-0000-000000000000}"/>
          </ac:spMkLst>
        </pc:spChg>
      </pc:sldChg>
      <pc:sldChg chg="modSp mod">
        <pc:chgData name="Vikas Singh" userId="35d9a5dbf6c34f1b" providerId="LiveId" clId="{6C0710BE-2D4F-4414-8AA6-EFFF7EC26804}" dt="2021-12-10T05:22:13.959" v="1351" actId="2711"/>
        <pc:sldMkLst>
          <pc:docMk/>
          <pc:sldMk cId="1725624520" sldId="484"/>
        </pc:sldMkLst>
        <pc:spChg chg="mod">
          <ac:chgData name="Vikas Singh" userId="35d9a5dbf6c34f1b" providerId="LiveId" clId="{6C0710BE-2D4F-4414-8AA6-EFFF7EC26804}" dt="2021-12-10T05:22:13.959" v="1351" actId="2711"/>
          <ac:spMkLst>
            <pc:docMk/>
            <pc:sldMk cId="1725624520" sldId="484"/>
            <ac:spMk id="3" creationId="{00000000-0000-0000-0000-000000000000}"/>
          </ac:spMkLst>
        </pc:spChg>
      </pc:sldChg>
      <pc:sldChg chg="modSp mod modNotesTx">
        <pc:chgData name="Vikas Singh" userId="35d9a5dbf6c34f1b" providerId="LiveId" clId="{6C0710BE-2D4F-4414-8AA6-EFFF7EC26804}" dt="2021-12-10T05:33:07.259" v="1541" actId="20577"/>
        <pc:sldMkLst>
          <pc:docMk/>
          <pc:sldMk cId="1159471011" sldId="485"/>
        </pc:sldMkLst>
        <pc:spChg chg="mod">
          <ac:chgData name="Vikas Singh" userId="35d9a5dbf6c34f1b" providerId="LiveId" clId="{6C0710BE-2D4F-4414-8AA6-EFFF7EC26804}" dt="2021-12-10T05:32:59.772" v="1539" actId="2711"/>
          <ac:spMkLst>
            <pc:docMk/>
            <pc:sldMk cId="1159471011" sldId="485"/>
            <ac:spMk id="3" creationId="{00000000-0000-0000-0000-000000000000}"/>
          </ac:spMkLst>
        </pc:spChg>
      </pc:sldChg>
      <pc:sldChg chg="modSp mod modNotesTx">
        <pc:chgData name="Vikas Singh" userId="35d9a5dbf6c34f1b" providerId="LiveId" clId="{6C0710BE-2D4F-4414-8AA6-EFFF7EC26804}" dt="2021-12-10T05:20:15.333" v="1332" actId="1076"/>
        <pc:sldMkLst>
          <pc:docMk/>
          <pc:sldMk cId="3223164728" sldId="486"/>
        </pc:sldMkLst>
        <pc:spChg chg="mod">
          <ac:chgData name="Vikas Singh" userId="35d9a5dbf6c34f1b" providerId="LiveId" clId="{6C0710BE-2D4F-4414-8AA6-EFFF7EC26804}" dt="2021-12-10T05:20:15.333" v="1332" actId="1076"/>
          <ac:spMkLst>
            <pc:docMk/>
            <pc:sldMk cId="3223164728" sldId="486"/>
            <ac:spMk id="3" creationId="{00000000-0000-0000-0000-000000000000}"/>
          </ac:spMkLst>
        </pc:spChg>
      </pc:sldChg>
      <pc:sldChg chg="modSp mod">
        <pc:chgData name="Vikas Singh" userId="35d9a5dbf6c34f1b" providerId="LiveId" clId="{6C0710BE-2D4F-4414-8AA6-EFFF7EC26804}" dt="2021-12-10T05:35:55.180" v="1569" actId="1076"/>
        <pc:sldMkLst>
          <pc:docMk/>
          <pc:sldMk cId="363038267" sldId="487"/>
        </pc:sldMkLst>
        <pc:spChg chg="mod">
          <ac:chgData name="Vikas Singh" userId="35d9a5dbf6c34f1b" providerId="LiveId" clId="{6C0710BE-2D4F-4414-8AA6-EFFF7EC26804}" dt="2021-12-10T05:35:55.180" v="1569" actId="1076"/>
          <ac:spMkLst>
            <pc:docMk/>
            <pc:sldMk cId="363038267" sldId="487"/>
            <ac:spMk id="3" creationId="{00000000-0000-0000-0000-000000000000}"/>
          </ac:spMkLst>
        </pc:spChg>
      </pc:sldChg>
      <pc:sldChg chg="modSp mod modNotesTx">
        <pc:chgData name="Vikas Singh" userId="35d9a5dbf6c34f1b" providerId="LiveId" clId="{6C0710BE-2D4F-4414-8AA6-EFFF7EC26804}" dt="2021-12-10T05:21:13.259" v="1342" actId="20577"/>
        <pc:sldMkLst>
          <pc:docMk/>
          <pc:sldMk cId="2970311555" sldId="488"/>
        </pc:sldMkLst>
        <pc:spChg chg="mod">
          <ac:chgData name="Vikas Singh" userId="35d9a5dbf6c34f1b" providerId="LiveId" clId="{6C0710BE-2D4F-4414-8AA6-EFFF7EC26804}" dt="2021-12-10T05:21:03.132" v="1340" actId="2711"/>
          <ac:spMkLst>
            <pc:docMk/>
            <pc:sldMk cId="2970311555" sldId="488"/>
            <ac:spMk id="3" creationId="{00000000-0000-0000-0000-000000000000}"/>
          </ac:spMkLst>
        </pc:spChg>
      </pc:sldChg>
      <pc:sldChg chg="modSp mod">
        <pc:chgData name="Vikas Singh" userId="35d9a5dbf6c34f1b" providerId="LiveId" clId="{6C0710BE-2D4F-4414-8AA6-EFFF7EC26804}" dt="2021-12-10T05:20:29.421" v="1335" actId="2711"/>
        <pc:sldMkLst>
          <pc:docMk/>
          <pc:sldMk cId="3849555973" sldId="490"/>
        </pc:sldMkLst>
        <pc:spChg chg="mod">
          <ac:chgData name="Vikas Singh" userId="35d9a5dbf6c34f1b" providerId="LiveId" clId="{6C0710BE-2D4F-4414-8AA6-EFFF7EC26804}" dt="2021-12-10T05:20:29.421" v="1335" actId="2711"/>
          <ac:spMkLst>
            <pc:docMk/>
            <pc:sldMk cId="3849555973" sldId="490"/>
            <ac:spMk id="3" creationId="{00000000-0000-0000-0000-000000000000}"/>
          </ac:spMkLst>
        </pc:spChg>
      </pc:sldChg>
      <pc:sldChg chg="modSp mod modNotesTx">
        <pc:chgData name="Vikas Singh" userId="35d9a5dbf6c34f1b" providerId="LiveId" clId="{6C0710BE-2D4F-4414-8AA6-EFFF7EC26804}" dt="2021-12-10T05:22:30.827" v="1354" actId="20577"/>
        <pc:sldMkLst>
          <pc:docMk/>
          <pc:sldMk cId="3680297231" sldId="494"/>
        </pc:sldMkLst>
        <pc:spChg chg="mod">
          <ac:chgData name="Vikas Singh" userId="35d9a5dbf6c34f1b" providerId="LiveId" clId="{6C0710BE-2D4F-4414-8AA6-EFFF7EC26804}" dt="2021-12-10T05:22:26.588" v="1353" actId="2711"/>
          <ac:spMkLst>
            <pc:docMk/>
            <pc:sldMk cId="3680297231" sldId="494"/>
            <ac:spMk id="3" creationId="{00000000-0000-0000-0000-000000000000}"/>
          </ac:spMkLst>
        </pc:spChg>
      </pc:sldChg>
      <pc:sldChg chg="modSp mod">
        <pc:chgData name="Vikas Singh" userId="35d9a5dbf6c34f1b" providerId="LiveId" clId="{6C0710BE-2D4F-4414-8AA6-EFFF7EC26804}" dt="2021-12-10T05:34:44.315" v="1560" actId="1076"/>
        <pc:sldMkLst>
          <pc:docMk/>
          <pc:sldMk cId="1796492041" sldId="496"/>
        </pc:sldMkLst>
        <pc:spChg chg="mod">
          <ac:chgData name="Vikas Singh" userId="35d9a5dbf6c34f1b" providerId="LiveId" clId="{6C0710BE-2D4F-4414-8AA6-EFFF7EC26804}" dt="2021-12-10T05:34:44.315" v="1560" actId="1076"/>
          <ac:spMkLst>
            <pc:docMk/>
            <pc:sldMk cId="1796492041" sldId="496"/>
            <ac:spMk id="3" creationId="{00000000-0000-0000-0000-000000000000}"/>
          </ac:spMkLst>
        </pc:spChg>
      </pc:sldChg>
      <pc:sldChg chg="modSp mod">
        <pc:chgData name="Vikas Singh" userId="35d9a5dbf6c34f1b" providerId="LiveId" clId="{6C0710BE-2D4F-4414-8AA6-EFFF7EC26804}" dt="2021-12-10T05:35:10.781" v="1564" actId="14100"/>
        <pc:sldMkLst>
          <pc:docMk/>
          <pc:sldMk cId="2316940603" sldId="497"/>
        </pc:sldMkLst>
        <pc:spChg chg="mod">
          <ac:chgData name="Vikas Singh" userId="35d9a5dbf6c34f1b" providerId="LiveId" clId="{6C0710BE-2D4F-4414-8AA6-EFFF7EC26804}" dt="2021-12-10T05:35:10.781" v="1564" actId="14100"/>
          <ac:spMkLst>
            <pc:docMk/>
            <pc:sldMk cId="2316940603" sldId="497"/>
            <ac:spMk id="3" creationId="{00000000-0000-0000-0000-000000000000}"/>
          </ac:spMkLst>
        </pc:spChg>
      </pc:sldChg>
      <pc:sldChg chg="modSp mod ord modNotesTx">
        <pc:chgData name="Vikas Singh" userId="35d9a5dbf6c34f1b" providerId="LiveId" clId="{6C0710BE-2D4F-4414-8AA6-EFFF7EC26804}" dt="2021-12-10T05:35:06.105" v="1563" actId="14100"/>
        <pc:sldMkLst>
          <pc:docMk/>
          <pc:sldMk cId="4251455545" sldId="498"/>
        </pc:sldMkLst>
        <pc:spChg chg="mod">
          <ac:chgData name="Vikas Singh" userId="35d9a5dbf6c34f1b" providerId="LiveId" clId="{6C0710BE-2D4F-4414-8AA6-EFFF7EC26804}" dt="2021-12-10T05:35:06.105" v="1563" actId="14100"/>
          <ac:spMkLst>
            <pc:docMk/>
            <pc:sldMk cId="4251455545" sldId="498"/>
            <ac:spMk id="3" creationId="{00000000-0000-0000-0000-000000000000}"/>
          </ac:spMkLst>
        </pc:spChg>
      </pc:sldChg>
      <pc:sldChg chg="modSp mod ord modNotesTx">
        <pc:chgData name="Vikas Singh" userId="35d9a5dbf6c34f1b" providerId="LiveId" clId="{6C0710BE-2D4F-4414-8AA6-EFFF7EC26804}" dt="2021-12-10T05:34:59.740" v="1562" actId="1076"/>
        <pc:sldMkLst>
          <pc:docMk/>
          <pc:sldMk cId="4110167686" sldId="499"/>
        </pc:sldMkLst>
        <pc:spChg chg="mod">
          <ac:chgData name="Vikas Singh" userId="35d9a5dbf6c34f1b" providerId="LiveId" clId="{6C0710BE-2D4F-4414-8AA6-EFFF7EC26804}" dt="2021-12-10T05:34:59.740" v="1562" actId="1076"/>
          <ac:spMkLst>
            <pc:docMk/>
            <pc:sldMk cId="4110167686" sldId="499"/>
            <ac:spMk id="2" creationId="{00000000-0000-0000-0000-000000000000}"/>
          </ac:spMkLst>
        </pc:spChg>
      </pc:sldChg>
      <pc:sldChg chg="modSp mod">
        <pc:chgData name="Vikas Singh" userId="35d9a5dbf6c34f1b" providerId="LiveId" clId="{6C0710BE-2D4F-4414-8AA6-EFFF7EC26804}" dt="2021-12-10T05:34:27.629" v="1559" actId="1076"/>
        <pc:sldMkLst>
          <pc:docMk/>
          <pc:sldMk cId="2119894164" sldId="500"/>
        </pc:sldMkLst>
        <pc:spChg chg="mod">
          <ac:chgData name="Vikas Singh" userId="35d9a5dbf6c34f1b" providerId="LiveId" clId="{6C0710BE-2D4F-4414-8AA6-EFFF7EC26804}" dt="2021-12-10T05:34:27.629" v="1559" actId="1076"/>
          <ac:spMkLst>
            <pc:docMk/>
            <pc:sldMk cId="2119894164" sldId="500"/>
            <ac:spMk id="3" creationId="{00000000-0000-0000-0000-000000000000}"/>
          </ac:spMkLst>
        </pc:spChg>
      </pc:sldChg>
      <pc:sldChg chg="del ord">
        <pc:chgData name="Vikas Singh" userId="35d9a5dbf6c34f1b" providerId="LiveId" clId="{6C0710BE-2D4F-4414-8AA6-EFFF7EC26804}" dt="2021-12-10T05:06:54.444" v="757" actId="2696"/>
        <pc:sldMkLst>
          <pc:docMk/>
          <pc:sldMk cId="2041066784" sldId="501"/>
        </pc:sldMkLst>
      </pc:sldChg>
      <pc:sldChg chg="modSp del mod">
        <pc:chgData name="Vikas Singh" userId="35d9a5dbf6c34f1b" providerId="LiveId" clId="{6C0710BE-2D4F-4414-8AA6-EFFF7EC26804}" dt="2021-12-10T05:06:57.736" v="758" actId="2696"/>
        <pc:sldMkLst>
          <pc:docMk/>
          <pc:sldMk cId="798842008" sldId="502"/>
        </pc:sldMkLst>
        <pc:spChg chg="mod">
          <ac:chgData name="Vikas Singh" userId="35d9a5dbf6c34f1b" providerId="LiveId" clId="{6C0710BE-2D4F-4414-8AA6-EFFF7EC26804}" dt="2021-12-10T01:47:12.338" v="21" actId="14100"/>
          <ac:spMkLst>
            <pc:docMk/>
            <pc:sldMk cId="798842008" sldId="502"/>
            <ac:spMk id="6" creationId="{00000000-0000-0000-0000-000000000000}"/>
          </ac:spMkLst>
        </pc:spChg>
      </pc:sldChg>
      <pc:sldChg chg="modSp mod">
        <pc:chgData name="Vikas Singh" userId="35d9a5dbf6c34f1b" providerId="LiveId" clId="{6C0710BE-2D4F-4414-8AA6-EFFF7EC26804}" dt="2021-12-10T05:34:09.116" v="1556" actId="1076"/>
        <pc:sldMkLst>
          <pc:docMk/>
          <pc:sldMk cId="382607273" sldId="503"/>
        </pc:sldMkLst>
        <pc:spChg chg="mod">
          <ac:chgData name="Vikas Singh" userId="35d9a5dbf6c34f1b" providerId="LiveId" clId="{6C0710BE-2D4F-4414-8AA6-EFFF7EC26804}" dt="2021-12-10T05:34:09.116" v="1556" actId="1076"/>
          <ac:spMkLst>
            <pc:docMk/>
            <pc:sldMk cId="382607273" sldId="503"/>
            <ac:spMk id="3" creationId="{00000000-0000-0000-0000-000000000000}"/>
          </ac:spMkLst>
        </pc:spChg>
      </pc:sldChg>
      <pc:sldChg chg="modSp mod ord modNotesTx">
        <pc:chgData name="Vikas Singh" userId="35d9a5dbf6c34f1b" providerId="LiveId" clId="{6C0710BE-2D4F-4414-8AA6-EFFF7EC26804}" dt="2021-12-10T05:34:52.540" v="1561" actId="1076"/>
        <pc:sldMkLst>
          <pc:docMk/>
          <pc:sldMk cId="281282607" sldId="504"/>
        </pc:sldMkLst>
        <pc:spChg chg="mod">
          <ac:chgData name="Vikas Singh" userId="35d9a5dbf6c34f1b" providerId="LiveId" clId="{6C0710BE-2D4F-4414-8AA6-EFFF7EC26804}" dt="2021-12-10T05:34:52.540" v="1561" actId="1076"/>
          <ac:spMkLst>
            <pc:docMk/>
            <pc:sldMk cId="281282607" sldId="504"/>
            <ac:spMk id="3" creationId="{00000000-0000-0000-0000-000000000000}"/>
          </ac:spMkLst>
        </pc:spChg>
      </pc:sldChg>
      <pc:sldChg chg="modSp mod">
        <pc:chgData name="Vikas Singh" userId="35d9a5dbf6c34f1b" providerId="LiveId" clId="{6C0710BE-2D4F-4414-8AA6-EFFF7EC26804}" dt="2021-12-10T05:29:42.101" v="1459" actId="2711"/>
        <pc:sldMkLst>
          <pc:docMk/>
          <pc:sldMk cId="1339576506" sldId="505"/>
        </pc:sldMkLst>
        <pc:spChg chg="mod">
          <ac:chgData name="Vikas Singh" userId="35d9a5dbf6c34f1b" providerId="LiveId" clId="{6C0710BE-2D4F-4414-8AA6-EFFF7EC26804}" dt="2021-12-10T05:29:42.101" v="1459" actId="2711"/>
          <ac:spMkLst>
            <pc:docMk/>
            <pc:sldMk cId="1339576506" sldId="505"/>
            <ac:spMk id="3" creationId="{00000000-0000-0000-0000-000000000000}"/>
          </ac:spMkLst>
        </pc:spChg>
      </pc:sldChg>
      <pc:sldChg chg="modSp mod">
        <pc:chgData name="Vikas Singh" userId="35d9a5dbf6c34f1b" providerId="LiveId" clId="{6C0710BE-2D4F-4414-8AA6-EFFF7EC26804}" dt="2021-12-10T05:35:19.420" v="1566" actId="14100"/>
        <pc:sldMkLst>
          <pc:docMk/>
          <pc:sldMk cId="253131491" sldId="506"/>
        </pc:sldMkLst>
        <pc:spChg chg="mod">
          <ac:chgData name="Vikas Singh" userId="35d9a5dbf6c34f1b" providerId="LiveId" clId="{6C0710BE-2D4F-4414-8AA6-EFFF7EC26804}" dt="2021-12-10T05:35:19.420" v="1566" actId="14100"/>
          <ac:spMkLst>
            <pc:docMk/>
            <pc:sldMk cId="253131491" sldId="506"/>
            <ac:spMk id="3" creationId="{00000000-0000-0000-0000-000000000000}"/>
          </ac:spMkLst>
        </pc:spChg>
      </pc:sldChg>
      <pc:sldChg chg="modSp mod">
        <pc:chgData name="Vikas Singh" userId="35d9a5dbf6c34f1b" providerId="LiveId" clId="{6C0710BE-2D4F-4414-8AA6-EFFF7EC26804}" dt="2021-12-10T05:35:15.500" v="1565" actId="14100"/>
        <pc:sldMkLst>
          <pc:docMk/>
          <pc:sldMk cId="1702641804" sldId="507"/>
        </pc:sldMkLst>
        <pc:spChg chg="mod">
          <ac:chgData name="Vikas Singh" userId="35d9a5dbf6c34f1b" providerId="LiveId" clId="{6C0710BE-2D4F-4414-8AA6-EFFF7EC26804}" dt="2021-12-10T05:35:15.500" v="1565" actId="14100"/>
          <ac:spMkLst>
            <pc:docMk/>
            <pc:sldMk cId="1702641804" sldId="507"/>
            <ac:spMk id="3" creationId="{00000000-0000-0000-0000-000000000000}"/>
          </ac:spMkLst>
        </pc:spChg>
      </pc:sldChg>
      <pc:sldChg chg="modSp mod modNotesTx">
        <pc:chgData name="Vikas Singh" userId="35d9a5dbf6c34f1b" providerId="LiveId" clId="{6C0710BE-2D4F-4414-8AA6-EFFF7EC26804}" dt="2021-12-10T05:31:43.537" v="1524" actId="20577"/>
        <pc:sldMkLst>
          <pc:docMk/>
          <pc:sldMk cId="681181632" sldId="508"/>
        </pc:sldMkLst>
        <pc:spChg chg="mod">
          <ac:chgData name="Vikas Singh" userId="35d9a5dbf6c34f1b" providerId="LiveId" clId="{6C0710BE-2D4F-4414-8AA6-EFFF7EC26804}" dt="2021-12-10T05:31:43.537" v="1524" actId="20577"/>
          <ac:spMkLst>
            <pc:docMk/>
            <pc:sldMk cId="681181632" sldId="508"/>
            <ac:spMk id="3" creationId="{00000000-0000-0000-0000-000000000000}"/>
          </ac:spMkLst>
        </pc:spChg>
      </pc:sldChg>
      <pc:sldChg chg="modSp mod">
        <pc:chgData name="Vikas Singh" userId="35d9a5dbf6c34f1b" providerId="LiveId" clId="{6C0710BE-2D4F-4414-8AA6-EFFF7EC26804}" dt="2021-12-10T01:37:41.397" v="1" actId="1076"/>
        <pc:sldMkLst>
          <pc:docMk/>
          <pc:sldMk cId="4105759371" sldId="509"/>
        </pc:sldMkLst>
        <pc:grpChg chg="mod">
          <ac:chgData name="Vikas Singh" userId="35d9a5dbf6c34f1b" providerId="LiveId" clId="{6C0710BE-2D4F-4414-8AA6-EFFF7EC26804}" dt="2021-12-10T01:37:34.059" v="0" actId="1076"/>
          <ac:grpSpMkLst>
            <pc:docMk/>
            <pc:sldMk cId="4105759371" sldId="509"/>
            <ac:grpSpMk id="4" creationId="{4F8B347D-7F52-43D2-91DF-049347D9F521}"/>
          </ac:grpSpMkLst>
        </pc:grpChg>
        <pc:grpChg chg="mod">
          <ac:chgData name="Vikas Singh" userId="35d9a5dbf6c34f1b" providerId="LiveId" clId="{6C0710BE-2D4F-4414-8AA6-EFFF7EC26804}" dt="2021-12-10T01:37:41.397" v="1" actId="1076"/>
          <ac:grpSpMkLst>
            <pc:docMk/>
            <pc:sldMk cId="4105759371" sldId="509"/>
            <ac:grpSpMk id="7" creationId="{3BCA04A2-D336-42F4-8230-E1F3B637993F}"/>
          </ac:grpSpMkLst>
        </pc:grpChg>
      </pc:sldChg>
      <pc:sldChg chg="modSp add mod modNotesTx">
        <pc:chgData name="Vikas Singh" userId="35d9a5dbf6c34f1b" providerId="LiveId" clId="{6C0710BE-2D4F-4414-8AA6-EFFF7EC26804}" dt="2021-12-10T05:35:33.100" v="1568" actId="20577"/>
        <pc:sldMkLst>
          <pc:docMk/>
          <pc:sldMk cId="3848991071" sldId="510"/>
        </pc:sldMkLst>
        <pc:spChg chg="mod">
          <ac:chgData name="Vikas Singh" userId="35d9a5dbf6c34f1b" providerId="LiveId" clId="{6C0710BE-2D4F-4414-8AA6-EFFF7EC26804}" dt="2021-12-10T05:35:25.791" v="1567" actId="14100"/>
          <ac:spMkLst>
            <pc:docMk/>
            <pc:sldMk cId="3848991071" sldId="51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8/18/2022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xmlns=""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Difficulty level: Easy</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xmlns="" val="3637792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Difficulty level: Easy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xmlns="" val="2479175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Difficulty level: Moderate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xmlns="" val="2745236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endParaRPr lang="en-US" baseline="0"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xmlns="" val="149241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Moderate</a:t>
            </a:r>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17</a:t>
            </a:fld>
            <a:endParaRPr lang="en-US"/>
          </a:p>
        </p:txBody>
      </p:sp>
    </p:spTree>
    <p:extLst>
      <p:ext uri="{BB962C8B-B14F-4D97-AF65-F5344CB8AC3E}">
        <p14:creationId xmlns:p14="http://schemas.microsoft.com/office/powerpoint/2010/main" xmlns="" val="1923766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Difficulty level: Difficult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xmlns="" val="3170337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xmlns="" val="1900828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20</a:t>
            </a:fld>
            <a:endParaRPr lang="en-US"/>
          </a:p>
        </p:txBody>
      </p:sp>
    </p:spTree>
    <p:extLst>
      <p:ext uri="{BB962C8B-B14F-4D97-AF65-F5344CB8AC3E}">
        <p14:creationId xmlns:p14="http://schemas.microsoft.com/office/powerpoint/2010/main" xmlns="" val="7516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a:t>
            </a:r>
          </a:p>
          <a:p>
            <a:r>
              <a:rPr lang="en-US" baseline="0" dirty="0"/>
              <a:t>Difficulty level: Easy</a:t>
            </a:r>
            <a:endParaRPr lang="en-US"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21</a:t>
            </a:fld>
            <a:endParaRPr lang="en-US"/>
          </a:p>
        </p:txBody>
      </p:sp>
    </p:spTree>
    <p:extLst>
      <p:ext uri="{BB962C8B-B14F-4D97-AF65-F5344CB8AC3E}">
        <p14:creationId xmlns:p14="http://schemas.microsoft.com/office/powerpoint/2010/main" xmlns="" val="1006896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22</a:t>
            </a:fld>
            <a:endParaRPr lang="en-US"/>
          </a:p>
        </p:txBody>
      </p:sp>
    </p:spTree>
    <p:extLst>
      <p:ext uri="{BB962C8B-B14F-4D97-AF65-F5344CB8AC3E}">
        <p14:creationId xmlns:p14="http://schemas.microsoft.com/office/powerpoint/2010/main" xmlns="" val="2361021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Moderate</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23</a:t>
            </a:fld>
            <a:endParaRPr lang="en-US"/>
          </a:p>
        </p:txBody>
      </p:sp>
    </p:spTree>
    <p:extLst>
      <p:ext uri="{BB962C8B-B14F-4D97-AF65-F5344CB8AC3E}">
        <p14:creationId xmlns:p14="http://schemas.microsoft.com/office/powerpoint/2010/main" xmlns="" val="147317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xmlns="" val="1798060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xmlns="" val="1341122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Difficulty level: Moderate</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xmlns="" val="998371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Difficulty level: Moderate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26</a:t>
            </a:fld>
            <a:endParaRPr lang="en-US"/>
          </a:p>
        </p:txBody>
      </p:sp>
    </p:spTree>
    <p:extLst>
      <p:ext uri="{BB962C8B-B14F-4D97-AF65-F5344CB8AC3E}">
        <p14:creationId xmlns:p14="http://schemas.microsoft.com/office/powerpoint/2010/main" xmlns="" val="402670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27</a:t>
            </a:fld>
            <a:endParaRPr lang="en-US"/>
          </a:p>
        </p:txBody>
      </p:sp>
    </p:spTree>
    <p:extLst>
      <p:ext uri="{BB962C8B-B14F-4D97-AF65-F5344CB8AC3E}">
        <p14:creationId xmlns:p14="http://schemas.microsoft.com/office/powerpoint/2010/main" xmlns="" val="1894371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28</a:t>
            </a:fld>
            <a:endParaRPr lang="en-US"/>
          </a:p>
        </p:txBody>
      </p:sp>
    </p:spTree>
    <p:extLst>
      <p:ext uri="{BB962C8B-B14F-4D97-AF65-F5344CB8AC3E}">
        <p14:creationId xmlns:p14="http://schemas.microsoft.com/office/powerpoint/2010/main" xmlns="" val="1654435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Moderate</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xmlns="" val="4024198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Difficulty level: Moderate</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xmlns="" val="965306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endParaRPr lang="en-US" baseline="0"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xmlns="" val="1125583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a:t>
            </a:r>
            <a:r>
              <a:rPr lang="en-US"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Difficult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xmlns="" val="16388465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Moderate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xmlns="" val="224734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Correct 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xmlns="" val="184309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Moderate</a:t>
            </a:r>
            <a:endParaRPr lang="en-US" dirty="0"/>
          </a:p>
          <a:p>
            <a:endParaRPr lang="en-US" baseline="0"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34</a:t>
            </a:fld>
            <a:endParaRPr lang="en-US"/>
          </a:p>
        </p:txBody>
      </p:sp>
    </p:spTree>
    <p:extLst>
      <p:ext uri="{BB962C8B-B14F-4D97-AF65-F5344CB8AC3E}">
        <p14:creationId xmlns:p14="http://schemas.microsoft.com/office/powerpoint/2010/main" xmlns="" val="1548642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Difficult</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35</a:t>
            </a:fld>
            <a:endParaRPr lang="en-US"/>
          </a:p>
        </p:txBody>
      </p:sp>
    </p:spTree>
    <p:extLst>
      <p:ext uri="{BB962C8B-B14F-4D97-AF65-F5344CB8AC3E}">
        <p14:creationId xmlns:p14="http://schemas.microsoft.com/office/powerpoint/2010/main" xmlns="" val="1749562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Moderate</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36</a:t>
            </a:fld>
            <a:endParaRPr lang="en-US"/>
          </a:p>
        </p:txBody>
      </p:sp>
    </p:spTree>
    <p:extLst>
      <p:ext uri="{BB962C8B-B14F-4D97-AF65-F5344CB8AC3E}">
        <p14:creationId xmlns:p14="http://schemas.microsoft.com/office/powerpoint/2010/main" xmlns="" val="3295543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Moderate</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37</a:t>
            </a:fld>
            <a:endParaRPr lang="en-US"/>
          </a:p>
        </p:txBody>
      </p:sp>
    </p:spTree>
    <p:extLst>
      <p:ext uri="{BB962C8B-B14F-4D97-AF65-F5344CB8AC3E}">
        <p14:creationId xmlns:p14="http://schemas.microsoft.com/office/powerpoint/2010/main" xmlns="" val="1836683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Option A</a:t>
            </a:r>
            <a:endParaRPr lang="en-US" baseline="0" dirty="0"/>
          </a:p>
          <a:p>
            <a:r>
              <a:rPr lang="en-US" baseline="0" dirty="0"/>
              <a:t>Difficulty level: Easy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38</a:t>
            </a:fld>
            <a:endParaRPr lang="en-US"/>
          </a:p>
        </p:txBody>
      </p:sp>
    </p:spTree>
    <p:extLst>
      <p:ext uri="{BB962C8B-B14F-4D97-AF65-F5344CB8AC3E}">
        <p14:creationId xmlns:p14="http://schemas.microsoft.com/office/powerpoint/2010/main" xmlns="" val="414253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Correct 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Difficulty level: Moderate</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xmlns="" val="2845517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Difficulty level: Easy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xmlns="" val="1140926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xmlns="" val="175626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Difficulty level: Easy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xmlns="" val="35515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Easy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xmlns="" val="3851650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Compulsory</a:t>
            </a:r>
          </a:p>
          <a:p>
            <a:r>
              <a:rPr lang="en-US" baseline="0" dirty="0"/>
              <a:t>Difficulty level: Moderate</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xmlns="" val="398003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8/18/2022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8/18/2022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8/18/2022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8/18/2022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8/18/2022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8/18/2022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1263" y="2440266"/>
            <a:ext cx="11229474" cy="3260551"/>
          </a:xfrm>
        </p:spPr>
        <p:txBody>
          <a:bodyPr>
            <a:normAutofit/>
          </a:bodyPr>
          <a:lstStyle/>
          <a:p>
            <a:r>
              <a:rPr lang="en-US" sz="6600" b="1" dirty="0">
                <a:solidFill>
                  <a:srgbClr val="00B050"/>
                </a:solidFill>
                <a:effectLst/>
              </a:rPr>
              <a:t>AVERAGE</a:t>
            </a:r>
            <a:br>
              <a:rPr lang="en-US" sz="6600" b="1" dirty="0">
                <a:solidFill>
                  <a:srgbClr val="00B050"/>
                </a:solidFill>
                <a:effectLst/>
              </a:rPr>
            </a:br>
            <a:r>
              <a:rPr lang="en-US" sz="6600" b="1" dirty="0">
                <a:solidFill>
                  <a:srgbClr val="C00000"/>
                </a:solidFill>
                <a:effectLst/>
              </a:rPr>
              <a:t/>
            </a:r>
            <a:br>
              <a:rPr lang="en-US" sz="6600" b="1" dirty="0">
                <a:solidFill>
                  <a:srgbClr val="C00000"/>
                </a:solidFill>
                <a:effectLst/>
              </a:rPr>
            </a:br>
            <a:r>
              <a:rPr lang="en-US" sz="6600" b="1" dirty="0">
                <a:solidFill>
                  <a:srgbClr val="C00000"/>
                </a:solidFill>
                <a:effectLst/>
              </a:rPr>
              <a:t/>
            </a:r>
            <a:br>
              <a:rPr lang="en-US" sz="6600" b="1" dirty="0">
                <a:solidFill>
                  <a:srgbClr val="C00000"/>
                </a:solidFill>
                <a:effectLst/>
              </a:rPr>
            </a:br>
            <a:endParaRPr lang="en-US" sz="6600" dirty="0">
              <a:solidFill>
                <a:srgbClr val="C00000"/>
              </a:solidFill>
              <a:effectLst/>
            </a:endParaRPr>
          </a:p>
        </p:txBody>
      </p:sp>
      <p:pic>
        <p:nvPicPr>
          <p:cNvPr id="3" name="Picture 2">
            <a:extLst>
              <a:ext uri="{FF2B5EF4-FFF2-40B4-BE49-F238E27FC236}">
                <a16:creationId xmlns:a16="http://schemas.microsoft.com/office/drawing/2014/main" xmlns="" id="{39577AAB-711F-4D0D-9E82-43CF2386A1B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040" y="725214"/>
            <a:ext cx="11474027" cy="1569660"/>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6. The average of 10 consecutive number even number is 51. Find the smallest of these numbers.</a:t>
            </a:r>
          </a:p>
          <a:p>
            <a:pPr fontAlgn="base"/>
            <a:r>
              <a:rPr lang="en-US" sz="2400" dirty="0">
                <a:latin typeface="Times New Roman" panose="02020603050405020304" pitchFamily="18" charset="0"/>
                <a:cs typeface="Times New Roman" panose="02020603050405020304" pitchFamily="18" charset="0"/>
              </a:rPr>
              <a:t>A] 40						B] 44			</a:t>
            </a:r>
          </a:p>
          <a:p>
            <a:pPr fontAlgn="base"/>
            <a:r>
              <a:rPr lang="en-US" sz="2400" dirty="0">
                <a:latin typeface="Times New Roman" panose="02020603050405020304" pitchFamily="18" charset="0"/>
                <a:cs typeface="Times New Roman" panose="02020603050405020304" pitchFamily="18" charset="0"/>
              </a:rPr>
              <a:t>C] 42						D] 60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47802652-336B-4050-A219-843225574B5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404735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040" y="725214"/>
            <a:ext cx="11474027" cy="1200329"/>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7. The average of 25 consecutive number number is 51. Find the largest of these numbers.</a:t>
            </a:r>
          </a:p>
          <a:p>
            <a:pPr fontAlgn="base"/>
            <a:r>
              <a:rPr lang="en-US" sz="2400" dirty="0">
                <a:latin typeface="Times New Roman" panose="02020603050405020304" pitchFamily="18" charset="0"/>
                <a:cs typeface="Times New Roman" panose="02020603050405020304" pitchFamily="18" charset="0"/>
              </a:rPr>
              <a:t>A] 60						B] 59			</a:t>
            </a:r>
          </a:p>
          <a:p>
            <a:pPr fontAlgn="base"/>
            <a:r>
              <a:rPr lang="en-US" sz="2400" dirty="0">
                <a:latin typeface="Times New Roman" panose="02020603050405020304" pitchFamily="18" charset="0"/>
                <a:cs typeface="Times New Roman" panose="02020603050405020304" pitchFamily="18" charset="0"/>
              </a:rPr>
              <a:t>C] 63						D] 58</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47802652-336B-4050-A219-843225574B5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50166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040" y="725214"/>
            <a:ext cx="11474027" cy="1200329"/>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8. The average of 16 consecutive number number is 10.5. Find the largest of these numbers.</a:t>
            </a:r>
          </a:p>
          <a:p>
            <a:pPr fontAlgn="base"/>
            <a:r>
              <a:rPr lang="en-US" sz="2400" dirty="0">
                <a:latin typeface="Times New Roman" panose="02020603050405020304" pitchFamily="18" charset="0"/>
                <a:cs typeface="Times New Roman" panose="02020603050405020304" pitchFamily="18" charset="0"/>
              </a:rPr>
              <a:t>A] 18						B] 20			</a:t>
            </a:r>
          </a:p>
          <a:p>
            <a:pPr fontAlgn="base"/>
            <a:r>
              <a:rPr lang="en-US" sz="2400" dirty="0">
                <a:latin typeface="Times New Roman" panose="02020603050405020304" pitchFamily="18" charset="0"/>
                <a:cs typeface="Times New Roman" panose="02020603050405020304" pitchFamily="18" charset="0"/>
              </a:rPr>
              <a:t>C] 30						D] 23</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47802652-336B-4050-A219-843225574B5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271505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268" y="725214"/>
            <a:ext cx="11463454" cy="1569660"/>
          </a:xfrm>
          <a:prstGeom prst="rect">
            <a:avLst/>
          </a:prstGeom>
        </p:spPr>
        <p:txBody>
          <a:bodyPr wrap="square">
            <a:spAutoFit/>
          </a:bodyPr>
          <a:lstStyle/>
          <a:p>
            <a:pPr lvl="0"/>
            <a:r>
              <a:rPr lang="en-US" sz="2400" dirty="0">
                <a:latin typeface="Times New Roman" panose="02020603050405020304" pitchFamily="18" charset="0"/>
                <a:cs typeface="Times New Roman" pitchFamily="18" charset="0"/>
              </a:rPr>
              <a:t>9. The sum of three consecutive odd number is 28 more than the average of these numbers. What is the first of these numbers?</a:t>
            </a:r>
            <a:br>
              <a:rPr lang="en-US" sz="2400" dirty="0">
                <a:latin typeface="Times New Roman" panose="02020603050405020304" pitchFamily="18" charset="0"/>
                <a:cs typeface="Times New Roman" pitchFamily="18" charset="0"/>
              </a:rPr>
            </a:br>
            <a:r>
              <a:rPr lang="en-US" sz="2400" dirty="0">
                <a:latin typeface="Times New Roman" panose="02020603050405020304" pitchFamily="18" charset="0"/>
                <a:cs typeface="Times New Roman" pitchFamily="18" charset="0"/>
              </a:rPr>
              <a:t>A] 15						B] 14			</a:t>
            </a:r>
          </a:p>
          <a:p>
            <a:pPr lvl="0"/>
            <a:r>
              <a:rPr lang="en-US" sz="2400" dirty="0">
                <a:latin typeface="Times New Roman" panose="02020603050405020304" pitchFamily="18" charset="0"/>
                <a:cs typeface="Times New Roman" pitchFamily="18" charset="0"/>
              </a:rPr>
              <a:t>C] 16						D] 12</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3E2A5D55-7695-4D01-BE87-91A491BE2CC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297031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040" y="725214"/>
            <a:ext cx="11474027" cy="1569660"/>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10. Average of 20 numbers is 405 . If each given number is divided by 15 . Find new average</a:t>
            </a:r>
          </a:p>
          <a:p>
            <a:pPr fontAlgn="base"/>
            <a:r>
              <a:rPr lang="en-US" sz="2400" dirty="0">
                <a:latin typeface="Times New Roman" panose="02020603050405020304" pitchFamily="18" charset="0"/>
                <a:cs typeface="Times New Roman" panose="02020603050405020304" pitchFamily="18" charset="0"/>
              </a:rPr>
              <a:t>A] 18						B] 6075		</a:t>
            </a:r>
          </a:p>
          <a:p>
            <a:pPr fontAlgn="base"/>
            <a:r>
              <a:rPr lang="en-US" sz="2400" dirty="0">
                <a:latin typeface="Times New Roman" panose="02020603050405020304" pitchFamily="18" charset="0"/>
                <a:cs typeface="Times New Roman" panose="02020603050405020304" pitchFamily="18" charset="0"/>
              </a:rPr>
              <a:t>C] 27						D] 21</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47802652-336B-4050-A219-843225574B5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48244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00" y="725214"/>
            <a:ext cx="11450320" cy="1569660"/>
          </a:xfrm>
          <a:prstGeom prst="rect">
            <a:avLst/>
          </a:prstGeom>
        </p:spPr>
        <p:txBody>
          <a:bodyPr wrap="square">
            <a:spAutoFit/>
          </a:bodyPr>
          <a:lstStyle/>
          <a:p>
            <a:pPr fontAlgn="base"/>
            <a:r>
              <a:rPr lang="en-US" sz="2400" dirty="0">
                <a:latin typeface="Times New Roman" panose="02020603050405020304" pitchFamily="18" charset="0"/>
                <a:cs typeface="Times New Roman" panose="02020603050405020304" pitchFamily="18" charset="0"/>
              </a:rPr>
              <a:t>11. The average of 5 consecutive numbers is k, when 2 next consecutive numbers are added the new average of all number will be: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k + 2  			            	B] k + 3           	</a:t>
            </a:r>
          </a:p>
          <a:p>
            <a:pPr fontAlgn="base"/>
            <a:r>
              <a:rPr lang="en-US" sz="2400" dirty="0">
                <a:latin typeface="Times New Roman" panose="02020603050405020304" pitchFamily="18" charset="0"/>
                <a:cs typeface="Times New Roman" panose="02020603050405020304" pitchFamily="18" charset="0"/>
              </a:rPr>
              <a:t>C] k - 1        					D] k + 1</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CE50ACFA-CBCD-4DA3-9DDA-BE22E5F70B8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49453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00" y="712491"/>
            <a:ext cx="11846560" cy="1569660"/>
          </a:xfrm>
          <a:prstGeom prst="rect">
            <a:avLst/>
          </a:prstGeom>
        </p:spPr>
        <p:txBody>
          <a:bodyPr wrap="square">
            <a:spAutoFit/>
          </a:bodyPr>
          <a:lstStyle/>
          <a:p>
            <a:pPr lvl="0" algn="just"/>
            <a:r>
              <a:rPr lang="en-US" sz="2400" dirty="0">
                <a:latin typeface="Times New Roman" panose="02020603050405020304" pitchFamily="18" charset="0"/>
                <a:cs typeface="Times New Roman" panose="02020603050405020304" pitchFamily="18" charset="0"/>
              </a:rPr>
              <a:t>12. The average of 15 numbers is 7. If the average of the first 8 numbers is 6.5 and the average of the last 8 numbers is 8.5, then the middle number is :</a:t>
            </a:r>
          </a:p>
          <a:p>
            <a:pPr lvl="0" algn="just"/>
            <a:r>
              <a:rPr lang="en-US" sz="2400" dirty="0">
                <a:latin typeface="Times New Roman" panose="02020603050405020304" pitchFamily="18" charset="0"/>
                <a:cs typeface="Times New Roman" panose="02020603050405020304" pitchFamily="18" charset="0"/>
              </a:rPr>
              <a:t>A] 20					B] 15       	           </a:t>
            </a:r>
          </a:p>
          <a:p>
            <a:pPr lvl="0" algn="just"/>
            <a:r>
              <a:rPr lang="en-US" sz="2400" dirty="0">
                <a:latin typeface="Times New Roman" panose="02020603050405020304" pitchFamily="18" charset="0"/>
                <a:cs typeface="Times New Roman" panose="02020603050405020304" pitchFamily="18" charset="0"/>
              </a:rPr>
              <a:t>C] 18    		       		D] 19</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411B57EB-5882-4741-88B7-0086FC77CD6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507467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 y="725214"/>
            <a:ext cx="11877040" cy="1938992"/>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13. Average temperature of Monday , Tuesday , Wednesday and Thursday is 31°C , and average temperature of Tuesday , Wednesday , Thursday &amp; Friday is 29.5°C . If temperature of Monday is 20 % more than temperature of Friday then find temperature of Friday ?</a:t>
            </a:r>
          </a:p>
          <a:p>
            <a:pPr fontAlgn="base"/>
            <a:r>
              <a:rPr lang="en-US" sz="2400" dirty="0">
                <a:latin typeface="Times New Roman" panose="02020603050405020304" pitchFamily="18" charset="0"/>
                <a:cs typeface="Times New Roman" panose="02020603050405020304" pitchFamily="18" charset="0"/>
              </a:rPr>
              <a:t>A] 36						B] 30			</a:t>
            </a:r>
          </a:p>
          <a:p>
            <a:pPr fontAlgn="base"/>
            <a:r>
              <a:rPr lang="en-US" sz="2400" dirty="0">
                <a:latin typeface="Times New Roman" panose="02020603050405020304" pitchFamily="18" charset="0"/>
                <a:cs typeface="Times New Roman" panose="02020603050405020304" pitchFamily="18" charset="0"/>
              </a:rPr>
              <a:t>C] 19						D] 45</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9CF1A37E-2EA8-423D-9272-1187C82DB6E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3637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 y="725214"/>
            <a:ext cx="11877040" cy="1569660"/>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14. Average of 9 numbers is 79 . Average of first 2 numbers is 75 , average of next 4 numbers is 87 . If 8</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number is 5 more than 7</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number and 1 more than 9</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number Find 7</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number ?</a:t>
            </a:r>
          </a:p>
          <a:p>
            <a:pPr algn="just" fontAlgn="base"/>
            <a:r>
              <a:rPr lang="en-US" sz="2400" dirty="0">
                <a:latin typeface="Times New Roman" panose="02020603050405020304" pitchFamily="18" charset="0"/>
                <a:cs typeface="Times New Roman" panose="02020603050405020304" pitchFamily="18" charset="0"/>
              </a:rPr>
              <a:t>A] 60						B] 65			</a:t>
            </a:r>
          </a:p>
          <a:p>
            <a:pPr algn="just" fontAlgn="base"/>
            <a:r>
              <a:rPr lang="en-US" sz="2400" dirty="0">
                <a:latin typeface="Times New Roman" panose="02020603050405020304" pitchFamily="18" charset="0"/>
                <a:cs typeface="Times New Roman" panose="02020603050405020304" pitchFamily="18" charset="0"/>
              </a:rPr>
              <a:t>C] 68						D] 70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9CF1A37E-2EA8-423D-9272-1187C82DB6E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14743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2720" y="725214"/>
            <a:ext cx="11744960" cy="6740307"/>
          </a:xfrm>
          <a:prstGeom prst="rect">
            <a:avLst/>
          </a:prstGeom>
        </p:spPr>
        <p:txBody>
          <a:bodyPr wrap="square">
            <a:spAutoFit/>
          </a:bodyPr>
          <a:lstStyle/>
          <a:p>
            <a:pPr fontAlgn="base"/>
            <a:r>
              <a:rPr lang="en-US" sz="2400" b="1" dirty="0">
                <a:latin typeface="Times New Roman" panose="02020603050405020304" pitchFamily="18" charset="0"/>
                <a:cs typeface="Times New Roman" panose="02020603050405020304" pitchFamily="18" charset="0"/>
              </a:rPr>
              <a:t>Important Results:</a:t>
            </a:r>
          </a:p>
          <a:p>
            <a:pPr marL="342900" indent="-342900" fontAlgn="base">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When a person leaves the group and another person joins the group in place of that person then:</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A)If the average age is increased, then</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Age of new person = Age of separated person + (Increase in average × total number of persons)</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B) If the average age is decreased, then</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Age of new person = Age of separated person - (Decrease in average × total number of persons)</a:t>
            </a:r>
          </a:p>
          <a:p>
            <a:pPr marL="342900" indent="-342900" fontAlgn="base">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When a person leaves the group or joins the group:</a:t>
            </a:r>
          </a:p>
          <a:p>
            <a:pPr fontAlgn="base"/>
            <a:r>
              <a:rPr lang="en-US" sz="2400" dirty="0">
                <a:latin typeface="Times New Roman" panose="02020603050405020304" pitchFamily="18" charset="0"/>
                <a:cs typeface="Times New Roman" panose="02020603050405020304" pitchFamily="18" charset="0"/>
              </a:rPr>
              <a:t>     A)</a:t>
            </a:r>
            <a:r>
              <a:rPr lang="en-US" sz="2400" dirty="0">
                <a:effectLst/>
                <a:latin typeface="Times New Roman" panose="02020603050405020304" pitchFamily="18" charset="0"/>
                <a:cs typeface="Times New Roman" panose="02020603050405020304" pitchFamily="18" charset="0"/>
              </a:rPr>
              <a:t>When a new item join’s the group:</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New average = (old sum+ new value)/(Final number of items in the group)</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B) When a item leave the group:</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New average = (old sum - new value)/(Final number of items in the group)</a:t>
            </a:r>
            <a:br>
              <a:rPr lang="en-US" sz="2400" dirty="0">
                <a:effectLst/>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a:r>
            <a:br>
              <a:rPr lang="en-US" sz="2400" dirty="0">
                <a:effectLst/>
                <a:latin typeface="Times New Roman" panose="02020603050405020304" pitchFamily="18" charset="0"/>
                <a:cs typeface="Times New Roman" panose="02020603050405020304" pitchFamily="18" charset="0"/>
              </a:rPr>
            </a:br>
            <a:r>
              <a:rPr lang="en-US" sz="2400" b="1" dirty="0">
                <a:solidFill>
                  <a:schemeClr val="tx1"/>
                </a:solidFill>
                <a:effectLst/>
                <a:cs typeface="Arial" panose="020B0604020202020204" pitchFamily="34" charset="0"/>
              </a:rPr>
              <a:t/>
            </a:r>
            <a:br>
              <a:rPr lang="en-US" sz="2400" b="1" dirty="0">
                <a:solidFill>
                  <a:schemeClr val="tx1"/>
                </a:solidFill>
                <a:effectLst/>
                <a:cs typeface="Arial" panose="020B0604020202020204" pitchFamily="34" charset="0"/>
              </a:rPr>
            </a:br>
            <a:endParaRPr lang="en-US" sz="2400" dirty="0">
              <a:cs typeface="Times New Roman" pitchFamily="18" charset="0"/>
            </a:endParaRPr>
          </a:p>
          <a:p>
            <a:pPr fontAlgn="base"/>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9CF1A37E-2EA8-423D-9272-1187C82DB6E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294563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973E457-0A62-4BC7-A7A3-2009D525C35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grpSp>
        <p:nvGrpSpPr>
          <p:cNvPr id="4" name="Group 3">
            <a:extLst>
              <a:ext uri="{FF2B5EF4-FFF2-40B4-BE49-F238E27FC236}">
                <a16:creationId xmlns:a16="http://schemas.microsoft.com/office/drawing/2014/main" xmlns="" id="{4F8B347D-7F52-43D2-91DF-049347D9F521}"/>
              </a:ext>
            </a:extLst>
          </p:cNvPr>
          <p:cNvGrpSpPr/>
          <p:nvPr/>
        </p:nvGrpSpPr>
        <p:grpSpPr>
          <a:xfrm>
            <a:off x="609600" y="1163277"/>
            <a:ext cx="10972800" cy="1216800"/>
            <a:chOff x="0" y="297714"/>
            <a:chExt cx="10972800" cy="1216800"/>
          </a:xfrm>
        </p:grpSpPr>
        <p:sp>
          <p:nvSpPr>
            <p:cNvPr id="5" name="Rectangle: Rounded Corners 4">
              <a:extLst>
                <a:ext uri="{FF2B5EF4-FFF2-40B4-BE49-F238E27FC236}">
                  <a16:creationId xmlns:a16="http://schemas.microsoft.com/office/drawing/2014/main" xmlns=""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xmlns="" id="{E889953C-7B40-4C8A-9543-F4461F9F48D2}"/>
                </a:ext>
              </a:extLst>
            </p:cNvPr>
            <p:cNvSpPr txBox="1"/>
            <p:nvPr/>
          </p:nvSpPr>
          <p:spPr>
            <a:xfrm>
              <a:off x="118798" y="416512"/>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6600" b="1" kern="1200" dirty="0">
                  <a:latin typeface="Times New Roman" panose="02020603050405020304" pitchFamily="18" charset="0"/>
                  <a:cs typeface="Times New Roman" panose="02020603050405020304" pitchFamily="18" charset="0"/>
                </a:rPr>
                <a:t>Average</a:t>
              </a:r>
            </a:p>
          </p:txBody>
        </p:sp>
      </p:grpSp>
      <p:grpSp>
        <p:nvGrpSpPr>
          <p:cNvPr id="7" name="Group 6">
            <a:extLst>
              <a:ext uri="{FF2B5EF4-FFF2-40B4-BE49-F238E27FC236}">
                <a16:creationId xmlns:a16="http://schemas.microsoft.com/office/drawing/2014/main" xmlns="" id="{3BCA04A2-D336-42F4-8230-E1F3B637993F}"/>
              </a:ext>
            </a:extLst>
          </p:cNvPr>
          <p:cNvGrpSpPr/>
          <p:nvPr/>
        </p:nvGrpSpPr>
        <p:grpSpPr>
          <a:xfrm>
            <a:off x="609600" y="2360955"/>
            <a:ext cx="10972800" cy="2246995"/>
            <a:chOff x="0" y="1514514"/>
            <a:chExt cx="10972800" cy="1320623"/>
          </a:xfrm>
        </p:grpSpPr>
        <p:sp>
          <p:nvSpPr>
            <p:cNvPr id="8" name="Rectangle 7">
              <a:extLst>
                <a:ext uri="{FF2B5EF4-FFF2-40B4-BE49-F238E27FC236}">
                  <a16:creationId xmlns:a16="http://schemas.microsoft.com/office/drawing/2014/main" xmlns="" id="{B8399927-F30A-4A71-B388-FB669E51C9ED}"/>
                </a:ext>
              </a:extLst>
            </p:cNvPr>
            <p:cNvSpPr/>
            <p:nvPr/>
          </p:nvSpPr>
          <p:spPr>
            <a:xfrm>
              <a:off x="0" y="1514514"/>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9" name="TextBox 8">
              <a:extLst>
                <a:ext uri="{FF2B5EF4-FFF2-40B4-BE49-F238E27FC236}">
                  <a16:creationId xmlns:a16="http://schemas.microsoft.com/office/drawing/2014/main" xmlns="" id="{FB4DD572-C818-4C4A-96E4-5D19D6F26744}"/>
                </a:ext>
              </a:extLst>
            </p:cNvPr>
            <p:cNvSpPr txBox="1"/>
            <p:nvPr/>
          </p:nvSpPr>
          <p:spPr>
            <a:xfrm>
              <a:off x="0" y="1624187"/>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Introduction -Average</a:t>
              </a:r>
              <a:endParaRPr lang="en-US"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General results of average</a:t>
              </a:r>
            </a:p>
            <a:p>
              <a:pPr marL="171450" lvl="1" indent="-171450" algn="l" defTabSz="711200" rtl="0">
                <a:lnSpc>
                  <a:spcPct val="90000"/>
                </a:lnSpc>
                <a:spcBef>
                  <a:spcPct val="0"/>
                </a:spcBef>
                <a:spcAft>
                  <a:spcPct val="20000"/>
                </a:spcAft>
                <a:buChar char="•"/>
              </a:pPr>
              <a:r>
                <a:rPr lang="en-US" dirty="0">
                  <a:solidFill>
                    <a:srgbClr val="000000"/>
                  </a:solidFill>
                  <a:latin typeface="Times New Roman" panose="02020603050405020304" pitchFamily="18" charset="0"/>
                  <a:cs typeface="Times New Roman" panose="02020603050405020304" pitchFamily="18" charset="0"/>
                </a:rPr>
                <a:t>Consecutive Number Average</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p>
            <a:p>
              <a:pPr marL="171450" lvl="1" indent="-171450" algn="l" defTabSz="711200" rtl="0">
                <a:lnSpc>
                  <a:spcPct val="90000"/>
                </a:lnSpc>
                <a:spcBef>
                  <a:spcPct val="0"/>
                </a:spcBef>
                <a:spcAft>
                  <a:spcPct val="20000"/>
                </a:spcAft>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Finding the value of article added or removed</a:t>
              </a:r>
              <a:endParaRPr lang="en-US"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Finding the value of article replaced</a:t>
              </a:r>
              <a:endParaRPr lang="en-US" dirty="0">
                <a:latin typeface="Times New Roman" panose="02020603050405020304" pitchFamily="18" charset="0"/>
                <a:cs typeface="Times New Roman" panose="02020603050405020304" pitchFamily="18" charset="0"/>
              </a:endParaRPr>
            </a:p>
            <a:p>
              <a:pPr marL="171450" lvl="1" indent="-171450" algn="l" defTabSz="711200" rtl="0">
                <a:lnSpc>
                  <a:spcPct val="90000"/>
                </a:lnSpc>
                <a:spcBef>
                  <a:spcPct val="0"/>
                </a:spcBef>
                <a:spcAft>
                  <a:spcPct val="20000"/>
                </a:spcAft>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Data Sufficiency Questions</a:t>
              </a:r>
              <a:r>
                <a:rPr lang="en-IN" dirty="0">
                  <a:latin typeface="Times New Roman" panose="02020603050405020304" pitchFamily="18" charset="0"/>
                  <a:cs typeface="Times New Roman" panose="02020603050405020304" pitchFamily="18" charset="0"/>
                </a:rPr>
                <a:t> </a:t>
              </a:r>
              <a:endParaRPr lang="en-US" kern="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410575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00" y="725214"/>
            <a:ext cx="11704320" cy="1569660"/>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15. The average of 5 numbers is 6, when a new number is added the averages decreases by 0.5. Find the new number:</a:t>
            </a:r>
          </a:p>
          <a:p>
            <a:pPr algn="just" fontAlgn="base"/>
            <a:r>
              <a:rPr lang="en-US" sz="2400" dirty="0">
                <a:latin typeface="Times New Roman" panose="02020603050405020304" pitchFamily="18" charset="0"/>
                <a:cs typeface="Times New Roman" panose="02020603050405020304" pitchFamily="18" charset="0"/>
              </a:rPr>
              <a:t>A] 1						B] 2		</a:t>
            </a:r>
          </a:p>
          <a:p>
            <a:pPr algn="just" fontAlgn="base"/>
            <a:r>
              <a:rPr lang="en-US" sz="2400" dirty="0">
                <a:latin typeface="Times New Roman" panose="02020603050405020304" pitchFamily="18" charset="0"/>
                <a:cs typeface="Times New Roman" panose="02020603050405020304" pitchFamily="18" charset="0"/>
              </a:rPr>
              <a:t>C] 3						D] 4</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spTree>
    <p:extLst>
      <p:ext uri="{BB962C8B-B14F-4D97-AF65-F5344CB8AC3E}">
        <p14:creationId xmlns:p14="http://schemas.microsoft.com/office/powerpoint/2010/main" xmlns="" val="424393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00" y="725214"/>
            <a:ext cx="11704320" cy="1569660"/>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16. The average of runs of a cricket player of 20 innings was 32. How many runs must he make in his next innings so as to increase his average of runs by 4?</a:t>
            </a:r>
          </a:p>
          <a:p>
            <a:pPr algn="just" fontAlgn="base"/>
            <a:r>
              <a:rPr lang="en-US" sz="2400" dirty="0">
                <a:latin typeface="Times New Roman" panose="02020603050405020304" pitchFamily="18" charset="0"/>
                <a:cs typeface="Times New Roman" panose="02020603050405020304" pitchFamily="18" charset="0"/>
              </a:rPr>
              <a:t>A] 114						B] 120		</a:t>
            </a:r>
          </a:p>
          <a:p>
            <a:pPr algn="just" fontAlgn="base"/>
            <a:r>
              <a:rPr lang="en-US" sz="2400" dirty="0">
                <a:latin typeface="Times New Roman" panose="02020603050405020304" pitchFamily="18" charset="0"/>
                <a:cs typeface="Times New Roman" panose="02020603050405020304" pitchFamily="18" charset="0"/>
              </a:rPr>
              <a:t>C] 116						D] 114</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30B24FB5-2F68-4CB8-9024-810451F1E3E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302794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sp>
        <p:nvSpPr>
          <p:cNvPr id="2" name="Rectangle 1"/>
          <p:cNvSpPr/>
          <p:nvPr/>
        </p:nvSpPr>
        <p:spPr>
          <a:xfrm>
            <a:off x="238759" y="725214"/>
            <a:ext cx="11714481"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17. A cricketer has a certain average of runs for his 8 innings. In the ninth innings, he scores 100 runs, thereby increases his average by 9 runs. His new average of runs is</a:t>
            </a:r>
          </a:p>
          <a:p>
            <a:pPr algn="just" fontAlgn="base"/>
            <a:r>
              <a:rPr lang="en-US" sz="2400" dirty="0">
                <a:latin typeface="Times New Roman" panose="02020603050405020304" pitchFamily="18" charset="0"/>
                <a:cs typeface="Times New Roman" panose="02020603050405020304" pitchFamily="18" charset="0"/>
              </a:rPr>
              <a:t>A] 14						B] 28		</a:t>
            </a:r>
          </a:p>
          <a:p>
            <a:pPr algn="just" fontAlgn="base"/>
            <a:r>
              <a:rPr lang="en-US" sz="2400" dirty="0">
                <a:latin typeface="Times New Roman" panose="02020603050405020304" pitchFamily="18" charset="0"/>
                <a:cs typeface="Times New Roman" panose="02020603050405020304" pitchFamily="18" charset="0"/>
              </a:rPr>
              <a:t>C] 16						D] 19</a:t>
            </a:r>
          </a:p>
          <a:p>
            <a:endParaRPr lang="en-US" sz="2400"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C16F2B8D-B583-41C1-B809-E451CE96330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706648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7320" y="673260"/>
            <a:ext cx="11897360"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18. A cricketer whose bowling average is 12.4 runs per wicket, takes 5 wickets for 26 runs and thereby decreases his average by 0.4. The number of wickets taken by him till the last match was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64						B] 72		</a:t>
            </a:r>
          </a:p>
          <a:p>
            <a:pPr fontAlgn="base"/>
            <a:r>
              <a:rPr lang="en-US" sz="2400" dirty="0">
                <a:latin typeface="Times New Roman" panose="02020603050405020304" pitchFamily="18" charset="0"/>
                <a:cs typeface="Times New Roman" panose="02020603050405020304" pitchFamily="18" charset="0"/>
              </a:rPr>
              <a:t>C] 85						D] 80</a:t>
            </a: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45902D39-5216-4BE6-BC5F-D94CF6DFEC3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99685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240" y="725214"/>
            <a:ext cx="11592560" cy="1938992"/>
          </a:xfrm>
          <a:prstGeom prst="rect">
            <a:avLst/>
          </a:prstGeom>
        </p:spPr>
        <p:txBody>
          <a:bodyPr wrap="square">
            <a:spAutoFit/>
          </a:bodyPr>
          <a:lstStyle/>
          <a:p>
            <a:pPr lvl="0" algn="just"/>
            <a:r>
              <a:rPr lang="en-US" sz="2400" dirty="0">
                <a:latin typeface="Times New Roman" panose="02020603050405020304" pitchFamily="18" charset="0"/>
                <a:cs typeface="Times New Roman" pitchFamily="18" charset="0"/>
              </a:rPr>
              <a:t>19. Average age of 24 students and a teacher is 15 years. If age of teacher is removed then average age will decrease by one year. Find age (in years) of the teacher ?</a:t>
            </a:r>
          </a:p>
          <a:p>
            <a:pPr algn="just"/>
            <a:r>
              <a:rPr lang="en-US" sz="2400" dirty="0">
                <a:latin typeface="Times New Roman" panose="02020603050405020304" pitchFamily="18" charset="0"/>
                <a:cs typeface="Times New Roman" pitchFamily="18" charset="0"/>
              </a:rPr>
              <a:t>A] 39						B] 38		</a:t>
            </a:r>
          </a:p>
          <a:p>
            <a:pPr algn="just" fontAlgn="base"/>
            <a:r>
              <a:rPr lang="en-US" sz="2400" dirty="0">
                <a:latin typeface="Times New Roman" panose="02020603050405020304" pitchFamily="18" charset="0"/>
                <a:cs typeface="Times New Roman" pitchFamily="18" charset="0"/>
              </a:rPr>
              <a:t>C] 40						D] 45</a:t>
            </a:r>
          </a:p>
          <a:p>
            <a:pPr lvl="0"/>
            <a:r>
              <a:rPr lang="en-US" sz="2400" dirty="0"/>
              <a:t>         </a:t>
            </a:r>
            <a:endParaRPr lang="en-US" sz="2400" dirty="0">
              <a:latin typeface="Times New Roman" pitchFamily="18" charset="0"/>
              <a:cs typeface="Times New Roman"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28DFC6AC-5303-41AD-B399-F34938379BA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2343749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7320" y="673260"/>
            <a:ext cx="11897360"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20. The average of 21 numbers is 16, when a new number is excluded the averages increases by 0.5. Find the excluded number: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16						B] 26		</a:t>
            </a:r>
          </a:p>
          <a:p>
            <a:pPr fontAlgn="base"/>
            <a:r>
              <a:rPr lang="en-US" sz="2400" dirty="0">
                <a:latin typeface="Times New Roman" panose="02020603050405020304" pitchFamily="18" charset="0"/>
                <a:cs typeface="Times New Roman" panose="02020603050405020304" pitchFamily="18" charset="0"/>
              </a:rPr>
              <a:t>C] 6						D] 9</a:t>
            </a: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45902D39-5216-4BE6-BC5F-D94CF6DFEC3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951390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609" y="673260"/>
            <a:ext cx="11372042"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21. Average of a batsman in 40 innings is 50 runs. Difference of their highest and lowest score is 172 runs and if we remove highest and lowest score innings then average becomes 48. Find highest score ?</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A] 173						B] 174	</a:t>
            </a:r>
          </a:p>
          <a:p>
            <a:pPr fontAlgn="base"/>
            <a:r>
              <a:rPr lang="en-US" sz="2400" dirty="0">
                <a:latin typeface="Times New Roman" pitchFamily="18" charset="0"/>
                <a:cs typeface="Times New Roman" pitchFamily="18" charset="0"/>
              </a:rPr>
              <a:t>C] 170						D] 171</a:t>
            </a:r>
          </a:p>
          <a:p>
            <a:endParaRPr lang="en-US" sz="2400" dirty="0">
              <a:latin typeface="Times New Roman" pitchFamily="18" charset="0"/>
              <a:cs typeface="Times New Roman"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C75844F6-E2C1-478B-850F-E1048A564CA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29183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2720" y="673260"/>
            <a:ext cx="11325013" cy="1938992"/>
          </a:xfrm>
          <a:prstGeom prst="rect">
            <a:avLst/>
          </a:prstGeom>
        </p:spPr>
        <p:txBody>
          <a:bodyPr wrap="square">
            <a:spAutoFit/>
          </a:bodyPr>
          <a:lstStyle/>
          <a:p>
            <a:r>
              <a:rPr lang="en-US" sz="2400" dirty="0">
                <a:latin typeface="Times New Roman" panose="02020603050405020304" pitchFamily="18" charset="0"/>
                <a:cs typeface="Times New Roman" pitchFamily="18" charset="0"/>
              </a:rPr>
              <a:t>22. The average of 100 observations was calculated as 35. It was found later, that one of the observations was misread as 83 instead of 53. The correct average is</a:t>
            </a:r>
            <a:br>
              <a:rPr lang="en-US" sz="2400" dirty="0">
                <a:latin typeface="Times New Roman" panose="02020603050405020304" pitchFamily="18" charset="0"/>
                <a:cs typeface="Times New Roman" pitchFamily="18" charset="0"/>
              </a:rPr>
            </a:br>
            <a:r>
              <a:rPr lang="en-US" sz="2400" dirty="0">
                <a:latin typeface="Times New Roman" panose="02020603050405020304" pitchFamily="18" charset="0"/>
                <a:cs typeface="Times New Roman" pitchFamily="18" charset="0"/>
              </a:rPr>
              <a:t>A] 32.7					B] 34.7	</a:t>
            </a:r>
          </a:p>
          <a:p>
            <a:pPr fontAlgn="base"/>
            <a:r>
              <a:rPr lang="en-US" sz="2400" dirty="0">
                <a:latin typeface="Times New Roman" panose="02020603050405020304" pitchFamily="18" charset="0"/>
                <a:cs typeface="Times New Roman" pitchFamily="18" charset="0"/>
              </a:rPr>
              <a:t>C] 33.7					D] 35.7</a:t>
            </a:r>
          </a:p>
          <a:p>
            <a:pPr lvl="0"/>
            <a:endParaRPr lang="en-US" sz="2400" dirty="0">
              <a:latin typeface="Times New Roman" panose="02020603050405020304" pitchFamily="18" charset="0"/>
              <a:cs typeface="Times New Roman"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555E0B98-3C61-49EB-AAC4-2F10ECDFE91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2826062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039" y="724759"/>
            <a:ext cx="11711093" cy="1938992"/>
          </a:xfrm>
          <a:prstGeom prst="rect">
            <a:avLst/>
          </a:prstGeom>
        </p:spPr>
        <p:txBody>
          <a:bodyPr wrap="square">
            <a:spAutoFit/>
          </a:bodyPr>
          <a:lstStyle/>
          <a:p>
            <a:pPr fontAlgn="base"/>
            <a:r>
              <a:rPr lang="en-US" sz="2400" dirty="0">
                <a:latin typeface="Times New Roman" panose="02020603050405020304" pitchFamily="18" charset="0"/>
                <a:cs typeface="Times New Roman" panose="02020603050405020304" pitchFamily="18" charset="0"/>
              </a:rPr>
              <a:t>23. The average of 100 numbers is 46 but it was found that 2 numbers 16 and 43 are mistakenly calculated as 61 and 34. Find the correct average.</a:t>
            </a:r>
          </a:p>
          <a:p>
            <a:r>
              <a:rPr lang="en-US" sz="2400" dirty="0">
                <a:latin typeface="Times New Roman" panose="02020603050405020304" pitchFamily="18" charset="0"/>
                <a:cs typeface="Times New Roman" panose="02020603050405020304" pitchFamily="18" charset="0"/>
              </a:rPr>
              <a:t>A] 45.65					B] 46.44	</a:t>
            </a:r>
          </a:p>
          <a:p>
            <a:pPr fontAlgn="base"/>
            <a:r>
              <a:rPr lang="en-US" sz="2400" dirty="0">
                <a:latin typeface="Times New Roman" panose="02020603050405020304" pitchFamily="18" charset="0"/>
                <a:cs typeface="Times New Roman" panose="02020603050405020304" pitchFamily="18" charset="0"/>
              </a:rPr>
              <a:t>C] 45.56					D] 44.46</a:t>
            </a:r>
          </a:p>
          <a:p>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F3A898D6-6F0B-4FE6-9921-DA81C74C259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680297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7320" y="673260"/>
            <a:ext cx="11897360"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24. The average weight of 8 members group is increases by 1.5 kg when a person whose weight is 65 kg is replaced by a new person. Find weight of a new person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76 kg					B] 87 kg	</a:t>
            </a:r>
          </a:p>
          <a:p>
            <a:pPr fontAlgn="base"/>
            <a:r>
              <a:rPr lang="en-US" sz="2400" dirty="0">
                <a:latin typeface="Times New Roman" panose="02020603050405020304" pitchFamily="18" charset="0"/>
                <a:cs typeface="Times New Roman" panose="02020603050405020304" pitchFamily="18" charset="0"/>
              </a:rPr>
              <a:t>C] 77 kg					D] None</a:t>
            </a: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45902D39-5216-4BE6-BC5F-D94CF6DFEC3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81594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ictur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54119" y="1270000"/>
            <a:ext cx="4330573" cy="8001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311783" y="2782669"/>
            <a:ext cx="8189976" cy="707886"/>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Example:       What is the average of first 10 Prime numbers?</a:t>
            </a:r>
            <a:endParaRPr lang="en-US" sz="2000" dirty="0">
              <a:solidFill>
                <a:srgbClr val="262626"/>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Solution:        First 10 Prime numbers are 2,3,5,7,11,13,17, 19, 23 and 29.</a:t>
            </a:r>
            <a:endParaRPr lang="en-US" sz="2000" b="0" i="0" dirty="0">
              <a:solidFill>
                <a:srgbClr val="262626"/>
              </a:solidFill>
              <a:effectLst/>
              <a:latin typeface="Times New Roman" panose="02020603050405020304" pitchFamily="18" charset="0"/>
              <a:cs typeface="Times New Roman" panose="02020603050405020304" pitchFamily="18" charset="0"/>
            </a:endParaRPr>
          </a:p>
        </p:txBody>
      </p:sp>
      <p:pic>
        <p:nvPicPr>
          <p:cNvPr id="1030" name="Picture 6" descr="Pictur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88998" y="3533179"/>
            <a:ext cx="5946522" cy="64633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spTree>
    <p:extLst>
      <p:ext uri="{BB962C8B-B14F-4D97-AF65-F5344CB8AC3E}">
        <p14:creationId xmlns:p14="http://schemas.microsoft.com/office/powerpoint/2010/main" xmlns="" val="1948438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7320" y="673260"/>
            <a:ext cx="11897360"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25. Average weight of 8 members group is decreased by 2.5 kg when a person whose weight is</a:t>
            </a:r>
          </a:p>
          <a:p>
            <a:r>
              <a:rPr lang="en-US" sz="2400" dirty="0">
                <a:latin typeface="Times New Roman" panose="02020603050405020304" pitchFamily="18" charset="0"/>
                <a:cs typeface="Times New Roman" panose="02020603050405020304" pitchFamily="18" charset="0"/>
              </a:rPr>
              <a:t>88 kg is replaced by a new person. Find weight of a new person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68 kg					B] 78 kg	</a:t>
            </a:r>
          </a:p>
          <a:p>
            <a:pPr fontAlgn="base"/>
            <a:r>
              <a:rPr lang="en-US" sz="2400" dirty="0">
                <a:latin typeface="Times New Roman" panose="02020603050405020304" pitchFamily="18" charset="0"/>
                <a:cs typeface="Times New Roman" panose="02020603050405020304" pitchFamily="18" charset="0"/>
              </a:rPr>
              <a:t>C] 77 kg					D] 65 kg</a:t>
            </a:r>
          </a:p>
          <a:p>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45902D39-5216-4BE6-BC5F-D94CF6DFEC3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036236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7960" y="655640"/>
            <a:ext cx="11816080" cy="2308324"/>
          </a:xfrm>
          <a:prstGeom prst="rect">
            <a:avLst/>
          </a:prstGeom>
        </p:spPr>
        <p:txBody>
          <a:bodyPr wrap="square">
            <a:spAutoFit/>
          </a:bodyPr>
          <a:lstStyle/>
          <a:p>
            <a:r>
              <a:rPr lang="en-US" sz="2400" dirty="0">
                <a:latin typeface="Times New Roman" pitchFamily="18" charset="0"/>
                <a:cs typeface="Times New Roman" pitchFamily="18" charset="0"/>
              </a:rPr>
              <a:t>26.</a:t>
            </a:r>
            <a:r>
              <a:rPr lang="en-US" sz="2400" dirty="0"/>
              <a:t> The average of 50 numbers is zero. How many of them can be greater than zero, at the most?</a:t>
            </a:r>
            <a:br>
              <a:rPr lang="en-US" sz="2400" dirty="0"/>
            </a:br>
            <a:r>
              <a:rPr lang="en-US" sz="2400" dirty="0">
                <a:latin typeface="Times New Roman" panose="02020603050405020304" pitchFamily="18" charset="0"/>
                <a:cs typeface="Times New Roman" panose="02020603050405020304" pitchFamily="18" charset="0"/>
              </a:rPr>
              <a:t>A] 25						B] 1	</a:t>
            </a:r>
          </a:p>
          <a:p>
            <a:pPr fontAlgn="base"/>
            <a:r>
              <a:rPr lang="en-US" sz="2400" dirty="0">
                <a:latin typeface="Times New Roman" panose="02020603050405020304" pitchFamily="18" charset="0"/>
                <a:cs typeface="Times New Roman" panose="02020603050405020304" pitchFamily="18" charset="0"/>
              </a:rPr>
              <a:t>C] 49						D] None of them</a:t>
            </a:r>
          </a:p>
          <a:p>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B2730596-B98B-4430-BD19-3C5841263A7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768077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79" y="740802"/>
            <a:ext cx="11670453" cy="2308324"/>
          </a:xfrm>
          <a:prstGeom prst="rect">
            <a:avLst/>
          </a:prstGeom>
        </p:spPr>
        <p:txBody>
          <a:bodyPr wrap="square">
            <a:spAutoFit/>
          </a:bodyPr>
          <a:lstStyle/>
          <a:p>
            <a:pPr algn="just"/>
            <a:r>
              <a:rPr lang="en-US" sz="2400" dirty="0">
                <a:latin typeface="Times New Roman" panose="02020603050405020304" pitchFamily="18" charset="0"/>
                <a:cs typeface="Times New Roman" pitchFamily="18" charset="0"/>
              </a:rPr>
              <a:t>27. The average weight of 3 men A , B &amp; C is 84 Kg. Another man D joins the group and the average now becomes 80 kg. If another man E whose weight is 3 kg more than that of D , replaces A then the average weight of B , C , D &amp; E becomes 79 kg. What is the weight of A ?</a:t>
            </a:r>
            <a:br>
              <a:rPr lang="en-US" sz="2400" dirty="0">
                <a:latin typeface="Times New Roman" panose="02020603050405020304" pitchFamily="18" charset="0"/>
                <a:cs typeface="Times New Roman" pitchFamily="18" charset="0"/>
              </a:rPr>
            </a:br>
            <a:r>
              <a:rPr lang="en-US" sz="2400" dirty="0">
                <a:latin typeface="Times New Roman" panose="02020603050405020304" pitchFamily="18" charset="0"/>
                <a:cs typeface="Times New Roman" pitchFamily="18" charset="0"/>
              </a:rPr>
              <a:t>A] 70 kg					B] 75 kg</a:t>
            </a:r>
          </a:p>
          <a:p>
            <a:pPr algn="just" fontAlgn="base"/>
            <a:r>
              <a:rPr lang="en-US" sz="2400" dirty="0">
                <a:latin typeface="Times New Roman" panose="02020603050405020304" pitchFamily="18" charset="0"/>
                <a:cs typeface="Times New Roman" pitchFamily="18" charset="0"/>
              </a:rPr>
              <a:t>C] 77 kg					D] 80 kg</a:t>
            </a:r>
          </a:p>
          <a:p>
            <a:pPr lvl="0" algn="just"/>
            <a:endParaRPr lang="en-US" sz="2400" dirty="0">
              <a:latin typeface="Times New Roman" panose="02020603050405020304" pitchFamily="18" charset="0"/>
              <a:cs typeface="Times New Roman"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47763D4E-39E0-4A31-BFE2-E109C13C861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722161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608" y="673260"/>
            <a:ext cx="11619791"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28. There are 42 students in a hostel. If the number of students increases by 13 expenditure on food increases by 30 </a:t>
            </a:r>
            <a:r>
              <a:rPr lang="en-US" sz="2400" dirty="0" err="1">
                <a:latin typeface="Times New Roman" panose="02020603050405020304" pitchFamily="18" charset="0"/>
                <a:cs typeface="Times New Roman" panose="02020603050405020304" pitchFamily="18" charset="0"/>
              </a:rPr>
              <a:t>Rs</a:t>
            </a:r>
            <a:r>
              <a:rPr lang="en-US" sz="2400" dirty="0">
                <a:latin typeface="Times New Roman" panose="02020603050405020304" pitchFamily="18" charset="0"/>
                <a:cs typeface="Times New Roman" panose="02020603050405020304" pitchFamily="18" charset="0"/>
              </a:rPr>
              <a:t> per day but average expenditure of per student decreases by </a:t>
            </a:r>
            <a:r>
              <a:rPr lang="en-US" sz="2400" dirty="0" err="1">
                <a:latin typeface="Times New Roman" panose="02020603050405020304" pitchFamily="18" charset="0"/>
                <a:cs typeface="Times New Roman" panose="02020603050405020304" pitchFamily="18" charset="0"/>
              </a:rPr>
              <a:t>Rs</a:t>
            </a:r>
            <a:r>
              <a:rPr lang="en-US" sz="2400" dirty="0">
                <a:latin typeface="Times New Roman" panose="02020603050405020304" pitchFamily="18" charset="0"/>
                <a:cs typeface="Times New Roman" panose="02020603050405020304" pitchFamily="18" charset="0"/>
              </a:rPr>
              <a:t> 3 . Find expenditure (in </a:t>
            </a:r>
            <a:r>
              <a:rPr lang="en-US" sz="2400" dirty="0" err="1">
                <a:latin typeface="Times New Roman" panose="02020603050405020304" pitchFamily="18" charset="0"/>
                <a:cs typeface="Times New Roman" panose="02020603050405020304" pitchFamily="18" charset="0"/>
              </a:rPr>
              <a:t>Rs</a:t>
            </a:r>
            <a:r>
              <a:rPr lang="en-US" sz="2400" dirty="0">
                <a:latin typeface="Times New Roman" panose="02020603050405020304" pitchFamily="18" charset="0"/>
                <a:cs typeface="Times New Roman" panose="02020603050405020304" pitchFamily="18" charset="0"/>
              </a:rPr>
              <a:t>) of food before increment ?</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itchFamily="18" charset="0"/>
              </a:rPr>
              <a:t>A] </a:t>
            </a:r>
            <a:r>
              <a:rPr lang="en-US" sz="2400" dirty="0" err="1">
                <a:latin typeface="Times New Roman" panose="02020603050405020304" pitchFamily="18" charset="0"/>
                <a:cs typeface="Times New Roman" pitchFamily="18" charset="0"/>
              </a:rPr>
              <a:t>Rs</a:t>
            </a:r>
            <a:r>
              <a:rPr lang="en-US" sz="2400" dirty="0">
                <a:latin typeface="Times New Roman" panose="02020603050405020304" pitchFamily="18" charset="0"/>
                <a:cs typeface="Times New Roman" pitchFamily="18" charset="0"/>
              </a:rPr>
              <a:t>. 750					B] </a:t>
            </a:r>
            <a:r>
              <a:rPr lang="en-US" sz="2400" dirty="0" err="1">
                <a:latin typeface="Times New Roman" panose="02020603050405020304" pitchFamily="18" charset="0"/>
                <a:cs typeface="Times New Roman" pitchFamily="18" charset="0"/>
              </a:rPr>
              <a:t>Rs</a:t>
            </a:r>
            <a:r>
              <a:rPr lang="en-US" sz="2400" dirty="0">
                <a:latin typeface="Times New Roman" panose="02020603050405020304" pitchFamily="18" charset="0"/>
                <a:cs typeface="Times New Roman" pitchFamily="18" charset="0"/>
              </a:rPr>
              <a:t>. 630</a:t>
            </a:r>
          </a:p>
          <a:p>
            <a:pPr fontAlgn="base"/>
            <a:r>
              <a:rPr lang="en-US" sz="2400" dirty="0">
                <a:latin typeface="Times New Roman" panose="02020603050405020304" pitchFamily="18" charset="0"/>
                <a:cs typeface="Times New Roman" pitchFamily="18" charset="0"/>
              </a:rPr>
              <a:t>C] </a:t>
            </a:r>
            <a:r>
              <a:rPr lang="en-US" sz="2400" dirty="0" err="1">
                <a:latin typeface="Times New Roman" panose="02020603050405020304" pitchFamily="18" charset="0"/>
                <a:cs typeface="Times New Roman" pitchFamily="18" charset="0"/>
              </a:rPr>
              <a:t>Rs</a:t>
            </a:r>
            <a:r>
              <a:rPr lang="en-US" sz="2400" dirty="0">
                <a:latin typeface="Times New Roman" panose="02020603050405020304" pitchFamily="18" charset="0"/>
                <a:cs typeface="Times New Roman" pitchFamily="18" charset="0"/>
              </a:rPr>
              <a:t>. 650					D] </a:t>
            </a:r>
            <a:r>
              <a:rPr lang="en-US" sz="2400" dirty="0" err="1">
                <a:latin typeface="Times New Roman" panose="02020603050405020304" pitchFamily="18" charset="0"/>
                <a:cs typeface="Times New Roman" pitchFamily="18" charset="0"/>
              </a:rPr>
              <a:t>Rs</a:t>
            </a:r>
            <a:r>
              <a:rPr lang="en-US" sz="2400" dirty="0">
                <a:latin typeface="Times New Roman" panose="02020603050405020304" pitchFamily="18" charset="0"/>
                <a:cs typeface="Times New Roman" pitchFamily="18" charset="0"/>
              </a:rPr>
              <a:t>. 600</a:t>
            </a:r>
          </a:p>
          <a:p>
            <a:endParaRPr lang="en-US" sz="2400" dirty="0">
              <a:latin typeface="Times New Roman" panose="02020603050405020304" pitchFamily="18" charset="0"/>
              <a:cs typeface="Times New Roman" pitchFamily="18" charset="0"/>
            </a:endParaRPr>
          </a:p>
          <a:p>
            <a:pPr lvl="0"/>
            <a:endParaRPr lang="en-US" sz="2400" dirty="0">
              <a:latin typeface="Times New Roman" panose="02020603050405020304" pitchFamily="18" charset="0"/>
              <a:cs typeface="Times New Roman"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C75844F6-E2C1-478B-850F-E1048A564CA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681181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 y="673260"/>
            <a:ext cx="11775440" cy="2308324"/>
          </a:xfrm>
          <a:prstGeom prst="rect">
            <a:avLst/>
          </a:prstGeom>
        </p:spPr>
        <p:txBody>
          <a:bodyPr wrap="square">
            <a:spAutoFit/>
          </a:bodyPr>
          <a:lstStyle/>
          <a:p>
            <a:pPr lvl="0"/>
            <a:r>
              <a:rPr lang="en-US" sz="2400" dirty="0">
                <a:latin typeface="Times New Roman" panose="02020603050405020304" pitchFamily="18" charset="0"/>
                <a:cs typeface="Times New Roman" pitchFamily="18" charset="0"/>
              </a:rPr>
              <a:t>29. </a:t>
            </a:r>
            <a:r>
              <a:rPr lang="en-US" sz="2400" dirty="0">
                <a:solidFill>
                  <a:srgbClr val="222222"/>
                </a:solidFill>
                <a:latin typeface="Times New Roman" panose="02020603050405020304" pitchFamily="18" charset="0"/>
                <a:cs typeface="Times New Roman" panose="02020603050405020304" pitchFamily="18" charset="0"/>
              </a:rPr>
              <a:t>The average age of a husband and wife who were married 4 years ago was 25 years at the time of their marriage. The average age of the husband , wife and a child who was born during the interval is 20 years now. Find present age (in years) of a child ?</a:t>
            </a:r>
          </a:p>
          <a:p>
            <a:r>
              <a:rPr lang="en-US" sz="2400" dirty="0">
                <a:latin typeface="Times New Roman" panose="02020603050405020304" pitchFamily="18" charset="0"/>
                <a:cs typeface="Times New Roman" panose="02020603050405020304" pitchFamily="18" charset="0"/>
              </a:rPr>
              <a:t>A] 2						B] 4</a:t>
            </a:r>
          </a:p>
          <a:p>
            <a:pPr fontAlgn="base"/>
            <a:r>
              <a:rPr lang="en-US" sz="2400" dirty="0">
                <a:latin typeface="Times New Roman" panose="02020603050405020304" pitchFamily="18" charset="0"/>
                <a:cs typeface="Times New Roman" panose="02020603050405020304" pitchFamily="18" charset="0"/>
              </a:rPr>
              <a:t>C] 3						D] 5</a:t>
            </a:r>
          </a:p>
          <a:p>
            <a:pPr lvl="0"/>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0DECC4BA-A2EC-4F1F-8790-84710575E5A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819975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 y="698588"/>
            <a:ext cx="11816080" cy="2308324"/>
          </a:xfrm>
          <a:prstGeom prst="rect">
            <a:avLst/>
          </a:prstGeom>
        </p:spPr>
        <p:txBody>
          <a:bodyPr wrap="square">
            <a:spAutoFit/>
          </a:bodyPr>
          <a:lstStyle/>
          <a:p>
            <a:r>
              <a:rPr lang="en-US" sz="2400" dirty="0">
                <a:latin typeface="Times New Roman" panose="02020603050405020304" pitchFamily="18" charset="0"/>
                <a:cs typeface="Times New Roman" pitchFamily="18" charset="0"/>
              </a:rPr>
              <a:t>30. </a:t>
            </a:r>
            <a:r>
              <a:rPr lang="en-US" sz="2400" dirty="0">
                <a:solidFill>
                  <a:srgbClr val="222222"/>
                </a:solidFill>
                <a:latin typeface="Times New Roman" panose="02020603050405020304" pitchFamily="18" charset="0"/>
                <a:cs typeface="Times New Roman" panose="02020603050405020304" pitchFamily="18" charset="0"/>
              </a:rPr>
              <a:t>Average age of a father , a mother and a son at the time of their son s marriage was 42 years. After 1 year, child born and after 6 years of their son’s marriage average age of the family becomes 36 years. Find age of daughter in law at the time of their marriage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22 years					B] 23 years </a:t>
            </a:r>
          </a:p>
          <a:p>
            <a:pPr fontAlgn="base"/>
            <a:r>
              <a:rPr lang="en-US" sz="2400" dirty="0">
                <a:latin typeface="Times New Roman" panose="02020603050405020304" pitchFamily="18" charset="0"/>
                <a:cs typeface="Times New Roman" panose="02020603050405020304" pitchFamily="18" charset="0"/>
              </a:rPr>
              <a:t>C] 25 years					D] 30 years</a:t>
            </a:r>
          </a:p>
          <a:p>
            <a:pPr lvl="0" algn="just"/>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D6058966-D645-4F36-A12A-CD82E5644FA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917230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 y="698588"/>
            <a:ext cx="11341947" cy="2308324"/>
          </a:xfrm>
          <a:prstGeom prst="rect">
            <a:avLst/>
          </a:prstGeom>
        </p:spPr>
        <p:txBody>
          <a:bodyPr wrap="square">
            <a:spAutoFit/>
          </a:bodyPr>
          <a:lstStyle/>
          <a:p>
            <a:r>
              <a:rPr lang="en-US" sz="2400" dirty="0">
                <a:latin typeface="Times New Roman" panose="02020603050405020304" pitchFamily="18" charset="0"/>
                <a:cs typeface="Times New Roman" pitchFamily="18" charset="0"/>
              </a:rPr>
              <a:t>31. </a:t>
            </a:r>
            <a:r>
              <a:rPr lang="en-US" sz="2400" dirty="0">
                <a:solidFill>
                  <a:srgbClr val="222222"/>
                </a:solidFill>
                <a:latin typeface="Times New Roman" panose="02020603050405020304" pitchFamily="18" charset="0"/>
                <a:cs typeface="Times New Roman" panose="02020603050405020304" pitchFamily="18" charset="0"/>
              </a:rPr>
              <a:t>The average of marks obtained by 77 candidates in a certain examination is 17 . If the average marks of passed candidates is 19 and that of the failed candidates is 8, what is the number of candidates who passed the examination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63						B] 70 </a:t>
            </a:r>
          </a:p>
          <a:p>
            <a:pPr fontAlgn="base"/>
            <a:r>
              <a:rPr lang="en-US" sz="2400" dirty="0">
                <a:latin typeface="Times New Roman" panose="02020603050405020304" pitchFamily="18" charset="0"/>
                <a:cs typeface="Times New Roman" panose="02020603050405020304" pitchFamily="18" charset="0"/>
              </a:rPr>
              <a:t>C] 14						D] 56</a:t>
            </a:r>
          </a:p>
          <a:p>
            <a:pPr lvl="0"/>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D6058966-D645-4F36-A12A-CD82E5644FA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276327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040" y="725214"/>
            <a:ext cx="11755120"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32. The average age of P, Q, R and S is 30 years. How old is 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Statement I. The sum of ages of P and R is 60 years.</a:t>
            </a:r>
          </a:p>
          <a:p>
            <a:r>
              <a:rPr lang="en-US" sz="2400" dirty="0">
                <a:latin typeface="Times New Roman" panose="02020603050405020304" pitchFamily="18" charset="0"/>
                <a:cs typeface="Times New Roman" panose="02020603050405020304" pitchFamily="18" charset="0"/>
              </a:rPr>
              <a:t>Statement II. S is 10 years younger than 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I alone sufficient while II alone not sufficient to answer</a:t>
            </a:r>
          </a:p>
          <a:p>
            <a:r>
              <a:rPr lang="en-US" sz="2400" dirty="0">
                <a:latin typeface="Times New Roman" panose="02020603050405020304" pitchFamily="18" charset="0"/>
                <a:cs typeface="Times New Roman" panose="02020603050405020304" pitchFamily="18" charset="0"/>
              </a:rPr>
              <a:t>B. II alone sufficient while I alone not sufficient to answer</a:t>
            </a:r>
          </a:p>
          <a:p>
            <a:r>
              <a:rPr lang="en-US" sz="2400" dirty="0">
                <a:latin typeface="Times New Roman" panose="02020603050405020304" pitchFamily="18" charset="0"/>
                <a:cs typeface="Times New Roman" panose="02020603050405020304" pitchFamily="18" charset="0"/>
              </a:rPr>
              <a:t>C. Either I or II alone sufficient to answer</a:t>
            </a:r>
          </a:p>
          <a:p>
            <a:r>
              <a:rPr lang="en-US" sz="2400" dirty="0">
                <a:latin typeface="Times New Roman" panose="02020603050405020304" pitchFamily="18" charset="0"/>
                <a:cs typeface="Times New Roman" panose="02020603050405020304" pitchFamily="18" charset="0"/>
              </a:rPr>
              <a:t>D. Both I and II are not sufficient to answer</a:t>
            </a:r>
          </a:p>
          <a:p>
            <a:r>
              <a:rPr lang="en-US" sz="2400" dirty="0">
                <a:latin typeface="Times New Roman" panose="02020603050405020304" pitchFamily="18" charset="0"/>
                <a:cs typeface="Times New Roman" panose="02020603050405020304" pitchFamily="18" charset="0"/>
              </a:rPr>
              <a:t>E. Both I and II are necessary to answer</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BC84D799-CCFF-494A-851F-089045CC2C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2902486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649362"/>
            <a:ext cx="11887200"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33. What is the salary of X in a group of X, Y, Z, whose average salary is </a:t>
            </a:r>
            <a:r>
              <a:rPr lang="en-US" sz="2400" dirty="0" err="1">
                <a:latin typeface="Times New Roman" panose="02020603050405020304" pitchFamily="18" charset="0"/>
                <a:cs typeface="Times New Roman" panose="02020603050405020304" pitchFamily="18" charset="0"/>
              </a:rPr>
              <a:t>Rs</a:t>
            </a:r>
            <a:r>
              <a:rPr lang="en-US" sz="2400" dirty="0">
                <a:latin typeface="Times New Roman" panose="02020603050405020304" pitchFamily="18" charset="0"/>
                <a:cs typeface="Times New Roman" panose="02020603050405020304" pitchFamily="18" charset="0"/>
              </a:rPr>
              <a:t>. 36,700?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Statement I. Total Salaries of Y and Z is Rs.78,650</a:t>
            </a:r>
          </a:p>
          <a:p>
            <a:r>
              <a:rPr lang="en-US" sz="2400" dirty="0">
                <a:latin typeface="Times New Roman" panose="02020603050405020304" pitchFamily="18" charset="0"/>
                <a:cs typeface="Times New Roman" panose="02020603050405020304" pitchFamily="18" charset="0"/>
              </a:rPr>
              <a:t>Statement II. Total salaries of X and Y is </a:t>
            </a:r>
            <a:r>
              <a:rPr lang="en-US" sz="2400" dirty="0" err="1">
                <a:latin typeface="Times New Roman" panose="02020603050405020304" pitchFamily="18" charset="0"/>
                <a:cs typeface="Times New Roman" panose="02020603050405020304" pitchFamily="18" charset="0"/>
              </a:rPr>
              <a:t>Rs</a:t>
            </a:r>
            <a:r>
              <a:rPr lang="en-US" sz="2400" dirty="0">
                <a:latin typeface="Times New Roman" panose="02020603050405020304" pitchFamily="18" charset="0"/>
                <a:cs typeface="Times New Roman" panose="02020603050405020304" pitchFamily="18" charset="0"/>
              </a:rPr>
              <a:t>. 97,550</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I alone sufficient while II alone not sufficient to answer</a:t>
            </a:r>
          </a:p>
          <a:p>
            <a:r>
              <a:rPr lang="en-US" sz="2400" dirty="0">
                <a:latin typeface="Times New Roman" panose="02020603050405020304" pitchFamily="18" charset="0"/>
                <a:cs typeface="Times New Roman" panose="02020603050405020304" pitchFamily="18" charset="0"/>
              </a:rPr>
              <a:t>B. II alone sufficient while I alone not sufficient to answer</a:t>
            </a:r>
          </a:p>
          <a:p>
            <a:r>
              <a:rPr lang="en-US" sz="2400" dirty="0">
                <a:latin typeface="Times New Roman" panose="02020603050405020304" pitchFamily="18" charset="0"/>
                <a:cs typeface="Times New Roman" panose="02020603050405020304" pitchFamily="18" charset="0"/>
              </a:rPr>
              <a:t>C. Either I or II alone sufficient to answer</a:t>
            </a:r>
          </a:p>
          <a:p>
            <a:r>
              <a:rPr lang="en-US" sz="2400" dirty="0">
                <a:latin typeface="Times New Roman" panose="02020603050405020304" pitchFamily="18" charset="0"/>
                <a:cs typeface="Times New Roman" panose="02020603050405020304" pitchFamily="18" charset="0"/>
              </a:rPr>
              <a:t>D. Both I and II are not sufficient to answer</a:t>
            </a:r>
          </a:p>
          <a:p>
            <a:r>
              <a:rPr lang="en-US" sz="2400" dirty="0">
                <a:latin typeface="Times New Roman" panose="02020603050405020304" pitchFamily="18" charset="0"/>
                <a:cs typeface="Times New Roman" panose="02020603050405020304" pitchFamily="18" charset="0"/>
              </a:rPr>
              <a:t>E. Both I and II are necessary to answer</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E1DEBC1D-EEB9-40A2-B600-7F65C1D9CEC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404817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39</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xmlns="" id="{46B2E0BF-D6BF-4104-8193-CFDDB27AB56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ictur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44337" y="583853"/>
            <a:ext cx="8659784" cy="557310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2348704" y="9208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2103F604-AFA1-4273-8F5F-164315EC0BB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201545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2828" y="652478"/>
            <a:ext cx="11786343" cy="1569660"/>
          </a:xfrm>
          <a:prstGeom prst="rect">
            <a:avLst/>
          </a:prstGeom>
        </p:spPr>
        <p:txBody>
          <a:bodyPr wrap="square">
            <a:spAutoFit/>
          </a:bodyPr>
          <a:lstStyle/>
          <a:p>
            <a:pPr lvl="0" algn="just"/>
            <a:r>
              <a:rPr lang="en-US" sz="2400" dirty="0">
                <a:latin typeface="Times New Roman" panose="02020603050405020304" pitchFamily="18" charset="0"/>
                <a:cs typeface="Times New Roman" pitchFamily="18" charset="0"/>
              </a:rPr>
              <a:t>1. David obtained 76, 65, 82, 67 and 85 marks, out of 100, in English, Mathematics, Physics, Chemistry and Biology. What are his average marks?</a:t>
            </a:r>
          </a:p>
          <a:p>
            <a:pPr lvl="0" algn="just"/>
            <a:r>
              <a:rPr lang="en-US" sz="2400" dirty="0">
                <a:latin typeface="Times New Roman" panose="02020603050405020304" pitchFamily="18" charset="0"/>
                <a:cs typeface="Times New Roman" pitchFamily="18" charset="0"/>
              </a:rPr>
              <a:t>A] 75					B] 85		     </a:t>
            </a:r>
          </a:p>
          <a:p>
            <a:pPr lvl="0" algn="just"/>
            <a:r>
              <a:rPr lang="en-US" sz="2400" dirty="0">
                <a:latin typeface="Times New Roman" panose="02020603050405020304" pitchFamily="18" charset="0"/>
                <a:cs typeface="Times New Roman" pitchFamily="18" charset="0"/>
              </a:rPr>
              <a:t>C] 73					D] None of these</a:t>
            </a:r>
          </a:p>
        </p:txBody>
      </p:sp>
      <p:sp>
        <p:nvSpPr>
          <p:cNvPr id="4" name="Rectangle 3"/>
          <p:cNvSpPr/>
          <p:nvPr/>
        </p:nvSpPr>
        <p:spPr>
          <a:xfrm>
            <a:off x="2317531" y="258340"/>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841C771F-C189-4D80-855C-5B480D399A5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08660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842" y="725214"/>
            <a:ext cx="10884372"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2. </a:t>
            </a:r>
            <a:r>
              <a:rPr lang="en-US" sz="2400" dirty="0"/>
              <a:t>The average of 1, 3, 5, 7, 9, 11,-------- to 25 terms is</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A] 21					B] 19		</a:t>
            </a:r>
          </a:p>
          <a:p>
            <a:pPr fontAlgn="base"/>
            <a:r>
              <a:rPr lang="en-US" sz="2400" dirty="0">
                <a:latin typeface="Times New Roman" panose="02020603050405020304" pitchFamily="18" charset="0"/>
                <a:cs typeface="Times New Roman" panose="02020603050405020304" pitchFamily="18" charset="0"/>
              </a:rPr>
              <a:t>C] 25		         			D] 23</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321205CD-3412-46BB-A46D-DED56073752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84955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8419" y="655640"/>
            <a:ext cx="11630721" cy="1200329"/>
          </a:xfrm>
          <a:prstGeom prst="rect">
            <a:avLst/>
          </a:prstGeom>
        </p:spPr>
        <p:txBody>
          <a:bodyPr wrap="square">
            <a:spAutoFit/>
          </a:bodyPr>
          <a:lstStyle/>
          <a:p>
            <a:pPr lvl="0"/>
            <a:r>
              <a:rPr lang="en-US" sz="2400" dirty="0">
                <a:latin typeface="Times New Roman" panose="02020603050405020304" pitchFamily="18" charset="0"/>
                <a:cs typeface="Times New Roman" pitchFamily="18" charset="0"/>
              </a:rPr>
              <a:t>3. The average of the first nine integral multiples of 6 is</a:t>
            </a:r>
            <a:br>
              <a:rPr lang="en-US" sz="2400" dirty="0">
                <a:latin typeface="Times New Roman" panose="02020603050405020304" pitchFamily="18" charset="0"/>
                <a:cs typeface="Times New Roman" pitchFamily="18" charset="0"/>
              </a:rPr>
            </a:br>
            <a:r>
              <a:rPr lang="en-US" sz="2400" dirty="0">
                <a:latin typeface="Times New Roman" panose="02020603050405020304" pitchFamily="18" charset="0"/>
                <a:cs typeface="Times New Roman" pitchFamily="18" charset="0"/>
              </a:rPr>
              <a:t>A] 12						B] 21</a:t>
            </a:r>
          </a:p>
          <a:p>
            <a:pPr lvl="0"/>
            <a:r>
              <a:rPr lang="en-US" sz="2400" dirty="0">
                <a:latin typeface="Times New Roman" panose="02020603050405020304" pitchFamily="18" charset="0"/>
                <a:cs typeface="Times New Roman" pitchFamily="18" charset="0"/>
              </a:rPr>
              <a:t>C] 18						D] 30</a:t>
            </a: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B5063A94-B0E8-44A5-8CB1-37915ADFBF2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363038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8419" y="655640"/>
            <a:ext cx="11630721" cy="1200329"/>
          </a:xfrm>
          <a:prstGeom prst="rect">
            <a:avLst/>
          </a:prstGeom>
        </p:spPr>
        <p:txBody>
          <a:bodyPr wrap="square">
            <a:spAutoFit/>
          </a:bodyPr>
          <a:lstStyle/>
          <a:p>
            <a:pPr lvl="0"/>
            <a:r>
              <a:rPr lang="en-US" sz="2400" dirty="0">
                <a:latin typeface="Times New Roman" panose="02020603050405020304" pitchFamily="18" charset="0"/>
                <a:cs typeface="Times New Roman" pitchFamily="18" charset="0"/>
              </a:rPr>
              <a:t>4. The average of the squares of first ten natural numbers is</a:t>
            </a:r>
            <a:br>
              <a:rPr lang="en-US" sz="2400" dirty="0">
                <a:latin typeface="Times New Roman" panose="02020603050405020304" pitchFamily="18" charset="0"/>
                <a:cs typeface="Times New Roman" pitchFamily="18" charset="0"/>
              </a:rPr>
            </a:br>
            <a:r>
              <a:rPr lang="en-US" sz="2400" dirty="0">
                <a:latin typeface="Times New Roman" panose="02020603050405020304" pitchFamily="18" charset="0"/>
                <a:cs typeface="Times New Roman" pitchFamily="18" charset="0"/>
              </a:rPr>
              <a:t>A] 35.5					B] 36			</a:t>
            </a:r>
          </a:p>
          <a:p>
            <a:pPr lvl="0"/>
            <a:r>
              <a:rPr lang="en-US" sz="2400" dirty="0">
                <a:latin typeface="Times New Roman" panose="02020603050405020304" pitchFamily="18" charset="0"/>
                <a:cs typeface="Times New Roman" pitchFamily="18" charset="0"/>
              </a:rPr>
              <a:t>C] 37.5					D] 38.5</a:t>
            </a:r>
          </a:p>
        </p:txBody>
      </p:sp>
      <p:sp>
        <p:nvSpPr>
          <p:cNvPr id="5" name="Rectangle 4"/>
          <p:cNvSpPr/>
          <p:nvPr/>
        </p:nvSpPr>
        <p:spPr>
          <a:xfrm>
            <a:off x="2317531" y="27912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4" name="Picture 3">
            <a:extLst>
              <a:ext uri="{FF2B5EF4-FFF2-40B4-BE49-F238E27FC236}">
                <a16:creationId xmlns:a16="http://schemas.microsoft.com/office/drawing/2014/main" xmlns="" id="{B5063A94-B0E8-44A5-8CB1-37915ADFBF2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187042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3040" y="725214"/>
            <a:ext cx="11474027" cy="1569660"/>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5. The average of five consecutive number odd number is 27. Find the largest of these numbers.</a:t>
            </a:r>
          </a:p>
          <a:p>
            <a:pPr fontAlgn="base"/>
            <a:r>
              <a:rPr lang="en-US" sz="2400" dirty="0">
                <a:latin typeface="Times New Roman" panose="02020603050405020304" pitchFamily="18" charset="0"/>
                <a:cs typeface="Times New Roman" panose="02020603050405020304" pitchFamily="18" charset="0"/>
              </a:rPr>
              <a:t>A] 29						B] 23			</a:t>
            </a:r>
          </a:p>
          <a:p>
            <a:pPr fontAlgn="base"/>
            <a:r>
              <a:rPr lang="en-US" sz="2400" dirty="0">
                <a:latin typeface="Times New Roman" panose="02020603050405020304" pitchFamily="18" charset="0"/>
                <a:cs typeface="Times New Roman" panose="02020603050405020304" pitchFamily="18" charset="0"/>
              </a:rPr>
              <a:t>C] 31						D] 25</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Average</a:t>
            </a:r>
          </a:p>
        </p:txBody>
      </p:sp>
      <p:pic>
        <p:nvPicPr>
          <p:cNvPr id="5" name="Picture 4">
            <a:extLst>
              <a:ext uri="{FF2B5EF4-FFF2-40B4-BE49-F238E27FC236}">
                <a16:creationId xmlns:a16="http://schemas.microsoft.com/office/drawing/2014/main" xmlns="" id="{47802652-336B-4050-A219-843225574B5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5302" y="1"/>
            <a:ext cx="1206698" cy="391886"/>
          </a:xfrm>
          <a:prstGeom prst="rect">
            <a:avLst/>
          </a:prstGeom>
        </p:spPr>
      </p:pic>
    </p:spTree>
    <p:extLst>
      <p:ext uri="{BB962C8B-B14F-4D97-AF65-F5344CB8AC3E}">
        <p14:creationId xmlns:p14="http://schemas.microsoft.com/office/powerpoint/2010/main" xmlns="" val="2787375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7738</TotalTime>
  <Words>1723</Words>
  <Application>Microsoft Office PowerPoint</Application>
  <PresentationFormat>Custom</PresentationFormat>
  <Paragraphs>288</Paragraphs>
  <Slides>39</Slides>
  <Notes>34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Executive</vt:lpstr>
      <vt:lpstr>AVERAGE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user</cp:lastModifiedBy>
  <cp:revision>548</cp:revision>
  <dcterms:created xsi:type="dcterms:W3CDTF">2017-07-13T07:57:18Z</dcterms:created>
  <dcterms:modified xsi:type="dcterms:W3CDTF">2022-08-18T05:24:21Z</dcterms:modified>
</cp:coreProperties>
</file>