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drawing18.xml" ContentType="application/vnd.ms-office.drawingml.diagramDrawing+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layout17.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changesInfos/changesInfo1.xml" ContentType="application/vnd.ms-powerpoint.changesinfo+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drawing19.xml" ContentType="application/vnd.ms-office.drawingml.diagramDrawing+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notesSlides/notesSlide4.xml" ContentType="application/vnd.openxmlformats-officedocument.presentationml.notesSlide+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21.xml" ContentType="application/vnd.openxmlformats-officedocument.presentationml.notesSlide+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notesSlides/notesSlide26.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6.xml" ContentType="application/vnd.openxmlformats-officedocument.presentationml.notesSlide+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380" r:id="rId2"/>
    <p:sldId id="366" r:id="rId3"/>
    <p:sldId id="554" r:id="rId4"/>
    <p:sldId id="555" r:id="rId5"/>
    <p:sldId id="556" r:id="rId6"/>
    <p:sldId id="546" r:id="rId7"/>
    <p:sldId id="535" r:id="rId8"/>
    <p:sldId id="536" r:id="rId9"/>
    <p:sldId id="539" r:id="rId10"/>
    <p:sldId id="540" r:id="rId11"/>
    <p:sldId id="541" r:id="rId12"/>
    <p:sldId id="557" r:id="rId13"/>
    <p:sldId id="542" r:id="rId14"/>
    <p:sldId id="558" r:id="rId15"/>
    <p:sldId id="538" r:id="rId16"/>
    <p:sldId id="552" r:id="rId17"/>
    <p:sldId id="559" r:id="rId18"/>
    <p:sldId id="553" r:id="rId19"/>
    <p:sldId id="347" r:id="rId20"/>
    <p:sldId id="348" r:id="rId21"/>
    <p:sldId id="350" r:id="rId22"/>
    <p:sldId id="386" r:id="rId23"/>
    <p:sldId id="357" r:id="rId24"/>
    <p:sldId id="561" r:id="rId25"/>
    <p:sldId id="356" r:id="rId26"/>
    <p:sldId id="560" r:id="rId27"/>
    <p:sldId id="562" r:id="rId28"/>
    <p:sldId id="563" r:id="rId29"/>
    <p:sldId id="379" r:id="rId30"/>
    <p:sldId id="369" r:id="rId31"/>
    <p:sldId id="378" r:id="rId32"/>
    <p:sldId id="564" r:id="rId33"/>
    <p:sldId id="33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75436" autoAdjust="0"/>
  </p:normalViewPr>
  <p:slideViewPr>
    <p:cSldViewPr snapToGrid="0">
      <p:cViewPr varScale="1">
        <p:scale>
          <a:sx n="52" d="100"/>
          <a:sy n="52" d="100"/>
        </p:scale>
        <p:origin x="-156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Singh" userId="35d9a5dbf6c34f1b" providerId="LiveId" clId="{AEFCEBE5-7E3F-4161-B36A-5FB7EC0D5106}"/>
    <pc:docChg chg="modSld sldOrd">
      <pc:chgData name="Vikas Singh" userId="35d9a5dbf6c34f1b" providerId="LiveId" clId="{AEFCEBE5-7E3F-4161-B36A-5FB7EC0D5106}" dt="2022-01-27T07:15:53.186" v="10" actId="20577"/>
      <pc:docMkLst>
        <pc:docMk/>
      </pc:docMkLst>
      <pc:sldChg chg="modSp mod">
        <pc:chgData name="Vikas Singh" userId="35d9a5dbf6c34f1b" providerId="LiveId" clId="{AEFCEBE5-7E3F-4161-B36A-5FB7EC0D5106}" dt="2022-01-27T07:15:48.781" v="9" actId="20577"/>
        <pc:sldMkLst>
          <pc:docMk/>
          <pc:sldMk cId="744948017" sldId="356"/>
        </pc:sldMkLst>
        <pc:spChg chg="mod">
          <ac:chgData name="Vikas Singh" userId="35d9a5dbf6c34f1b" providerId="LiveId" clId="{AEFCEBE5-7E3F-4161-B36A-5FB7EC0D5106}" dt="2022-01-27T07:15:48.781" v="9" actId="20577"/>
          <ac:spMkLst>
            <pc:docMk/>
            <pc:sldMk cId="744948017" sldId="356"/>
            <ac:spMk id="7" creationId="{00000000-0000-0000-0000-000000000000}"/>
          </ac:spMkLst>
        </pc:spChg>
      </pc:sldChg>
      <pc:sldChg chg="modSp mod ord">
        <pc:chgData name="Vikas Singh" userId="35d9a5dbf6c34f1b" providerId="LiveId" clId="{AEFCEBE5-7E3F-4161-B36A-5FB7EC0D5106}" dt="2022-01-27T07:15:39.453" v="7" actId="20577"/>
        <pc:sldMkLst>
          <pc:docMk/>
          <pc:sldMk cId="1199569229" sldId="357"/>
        </pc:sldMkLst>
        <pc:spChg chg="mod">
          <ac:chgData name="Vikas Singh" userId="35d9a5dbf6c34f1b" providerId="LiveId" clId="{AEFCEBE5-7E3F-4161-B36A-5FB7EC0D5106}" dt="2022-01-27T07:15:39.453" v="7" actId="20577"/>
          <ac:spMkLst>
            <pc:docMk/>
            <pc:sldMk cId="1199569229" sldId="357"/>
            <ac:spMk id="7" creationId="{00000000-0000-0000-0000-000000000000}"/>
          </ac:spMkLst>
        </pc:spChg>
      </pc:sldChg>
      <pc:sldChg chg="modSp mod ord">
        <pc:chgData name="Vikas Singh" userId="35d9a5dbf6c34f1b" providerId="LiveId" clId="{AEFCEBE5-7E3F-4161-B36A-5FB7EC0D5106}" dt="2022-01-27T07:15:35.703" v="6" actId="20577"/>
        <pc:sldMkLst>
          <pc:docMk/>
          <pc:sldMk cId="1061364256" sldId="386"/>
        </pc:sldMkLst>
        <pc:spChg chg="mod">
          <ac:chgData name="Vikas Singh" userId="35d9a5dbf6c34f1b" providerId="LiveId" clId="{AEFCEBE5-7E3F-4161-B36A-5FB7EC0D5106}" dt="2022-01-27T07:15:35.703" v="6" actId="20577"/>
          <ac:spMkLst>
            <pc:docMk/>
            <pc:sldMk cId="1061364256" sldId="386"/>
            <ac:spMk id="7" creationId="{00000000-0000-0000-0000-000000000000}"/>
          </ac:spMkLst>
        </pc:spChg>
      </pc:sldChg>
      <pc:sldChg chg="modSp mod">
        <pc:chgData name="Vikas Singh" userId="35d9a5dbf6c34f1b" providerId="LiveId" clId="{AEFCEBE5-7E3F-4161-B36A-5FB7EC0D5106}" dt="2022-01-27T07:15:53.186" v="10" actId="20577"/>
        <pc:sldMkLst>
          <pc:docMk/>
          <pc:sldMk cId="3150979884" sldId="560"/>
        </pc:sldMkLst>
        <pc:spChg chg="mod">
          <ac:chgData name="Vikas Singh" userId="35d9a5dbf6c34f1b" providerId="LiveId" clId="{AEFCEBE5-7E3F-4161-B36A-5FB7EC0D5106}" dt="2022-01-27T07:15:53.186" v="10" actId="20577"/>
          <ac:spMkLst>
            <pc:docMk/>
            <pc:sldMk cId="3150979884" sldId="560"/>
            <ac:spMk id="7" creationId="{00000000-0000-0000-0000-000000000000}"/>
          </ac:spMkLst>
        </pc:spChg>
      </pc:sldChg>
      <pc:sldChg chg="modSp mod ord">
        <pc:chgData name="Vikas Singh" userId="35d9a5dbf6c34f1b" providerId="LiveId" clId="{AEFCEBE5-7E3F-4161-B36A-5FB7EC0D5106}" dt="2022-01-27T07:15:43.988" v="8" actId="20577"/>
        <pc:sldMkLst>
          <pc:docMk/>
          <pc:sldMk cId="2125809744" sldId="561"/>
        </pc:sldMkLst>
        <pc:spChg chg="mod">
          <ac:chgData name="Vikas Singh" userId="35d9a5dbf6c34f1b" providerId="LiveId" clId="{AEFCEBE5-7E3F-4161-B36A-5FB7EC0D5106}" dt="2022-01-27T07:15:43.988" v="8" actId="20577"/>
          <ac:spMkLst>
            <pc:docMk/>
            <pc:sldMk cId="2125809744" sldId="561"/>
            <ac:spMk id="7" creationId="{00000000-0000-0000-0000-000000000000}"/>
          </ac:spMkLst>
        </pc:spChg>
      </pc:sldChg>
    </pc:docChg>
  </pc:docChgLst>
  <pc:docChgLst>
    <pc:chgData name="Vikas Singh" userId="35d9a5dbf6c34f1b" providerId="LiveId" clId="{9A085B6F-60AF-404F-9543-8721280E0C96}"/>
    <pc:docChg chg="modSld">
      <pc:chgData name="Vikas Singh" userId="35d9a5dbf6c34f1b" providerId="LiveId" clId="{9A085B6F-60AF-404F-9543-8721280E0C96}" dt="2022-01-14T11:26:12.370" v="66" actId="20577"/>
      <pc:docMkLst>
        <pc:docMk/>
      </pc:docMkLst>
      <pc:sldChg chg="modSp">
        <pc:chgData name="Vikas Singh" userId="35d9a5dbf6c34f1b" providerId="LiveId" clId="{9A085B6F-60AF-404F-9543-8721280E0C96}" dt="2022-01-14T11:26:12.370" v="66" actId="20577"/>
        <pc:sldMkLst>
          <pc:docMk/>
          <pc:sldMk cId="805404646" sldId="545"/>
        </pc:sldMkLst>
        <pc:graphicFrameChg chg="mod">
          <ac:chgData name="Vikas Singh" userId="35d9a5dbf6c34f1b" providerId="LiveId" clId="{9A085B6F-60AF-404F-9543-8721280E0C96}" dt="2022-01-14T11:26:12.370" v="66" actId="20577"/>
          <ac:graphicFrameMkLst>
            <pc:docMk/>
            <pc:sldMk cId="805404646" sldId="545"/>
            <ac:graphicFrameMk id="4" creationId="{00000000-0000-0000-0000-000000000000}"/>
          </ac:graphicFrameMkLst>
        </pc:graphicFrameChg>
      </pc:sldChg>
    </pc:docChg>
  </pc:docChgLst>
  <pc:docChgLst>
    <pc:chgData name="Vikas Singh" userId="35d9a5dbf6c34f1b" providerId="LiveId" clId="{6248614A-9BE7-4446-9C70-68E9CFE1F541}"/>
    <pc:docChg chg="undo custSel addSld delSld modSld sldOrd">
      <pc:chgData name="Vikas Singh" userId="35d9a5dbf6c34f1b" providerId="LiveId" clId="{6248614A-9BE7-4446-9C70-68E9CFE1F541}" dt="2022-01-20T07:34:51.960" v="1077" actId="2711"/>
      <pc:docMkLst>
        <pc:docMk/>
      </pc:docMkLst>
      <pc:sldChg chg="modSp add mod">
        <pc:chgData name="Vikas Singh" userId="35d9a5dbf6c34f1b" providerId="LiveId" clId="{6248614A-9BE7-4446-9C70-68E9CFE1F541}" dt="2022-01-20T07:32:57.735" v="1062" actId="14100"/>
        <pc:sldMkLst>
          <pc:docMk/>
          <pc:sldMk cId="1303705509" sldId="347"/>
        </pc:sldMkLst>
        <pc:spChg chg="mod">
          <ac:chgData name="Vikas Singh" userId="35d9a5dbf6c34f1b" providerId="LiveId" clId="{6248614A-9BE7-4446-9C70-68E9CFE1F541}" dt="2022-01-20T07:32:57.735" v="1062" actId="14100"/>
          <ac:spMkLst>
            <pc:docMk/>
            <pc:sldMk cId="1303705509" sldId="347"/>
            <ac:spMk id="2" creationId="{00000000-0000-0000-0000-000000000000}"/>
          </ac:spMkLst>
        </pc:spChg>
        <pc:spChg chg="mod">
          <ac:chgData name="Vikas Singh" userId="35d9a5dbf6c34f1b" providerId="LiveId" clId="{6248614A-9BE7-4446-9C70-68E9CFE1F541}" dt="2022-01-20T07:29:41.255" v="1023" actId="1076"/>
          <ac:spMkLst>
            <pc:docMk/>
            <pc:sldMk cId="1303705509" sldId="347"/>
            <ac:spMk id="6" creationId="{00000000-0000-0000-0000-000000000000}"/>
          </ac:spMkLst>
        </pc:spChg>
      </pc:sldChg>
      <pc:sldChg chg="add">
        <pc:chgData name="Vikas Singh" userId="35d9a5dbf6c34f1b" providerId="LiveId" clId="{6248614A-9BE7-4446-9C70-68E9CFE1F541}" dt="2022-01-20T06:51:23.041" v="370"/>
        <pc:sldMkLst>
          <pc:docMk/>
          <pc:sldMk cId="4193176302" sldId="348"/>
        </pc:sldMkLst>
      </pc:sldChg>
      <pc:sldChg chg="add">
        <pc:chgData name="Vikas Singh" userId="35d9a5dbf6c34f1b" providerId="LiveId" clId="{6248614A-9BE7-4446-9C70-68E9CFE1F541}" dt="2022-01-20T06:51:23.041" v="370"/>
        <pc:sldMkLst>
          <pc:docMk/>
          <pc:sldMk cId="3438351923" sldId="350"/>
        </pc:sldMkLst>
      </pc:sldChg>
      <pc:sldChg chg="modSp add mod modNotesTx">
        <pc:chgData name="Vikas Singh" userId="35d9a5dbf6c34f1b" providerId="LiveId" clId="{6248614A-9BE7-4446-9C70-68E9CFE1F541}" dt="2022-01-20T07:33:33.538" v="1066" actId="20577"/>
        <pc:sldMkLst>
          <pc:docMk/>
          <pc:sldMk cId="744948017" sldId="356"/>
        </pc:sldMkLst>
        <pc:spChg chg="mod">
          <ac:chgData name="Vikas Singh" userId="35d9a5dbf6c34f1b" providerId="LiveId" clId="{6248614A-9BE7-4446-9C70-68E9CFE1F541}" dt="2022-01-20T07:33:33.538" v="1066" actId="20577"/>
          <ac:spMkLst>
            <pc:docMk/>
            <pc:sldMk cId="744948017" sldId="356"/>
            <ac:spMk id="7" creationId="{00000000-0000-0000-0000-000000000000}"/>
          </ac:spMkLst>
        </pc:spChg>
        <pc:spChg chg="mod">
          <ac:chgData name="Vikas Singh" userId="35d9a5dbf6c34f1b" providerId="LiveId" clId="{6248614A-9BE7-4446-9C70-68E9CFE1F541}" dt="2022-01-20T06:52:16.998" v="373" actId="1076"/>
          <ac:spMkLst>
            <pc:docMk/>
            <pc:sldMk cId="744948017" sldId="356"/>
            <ac:spMk id="8" creationId="{00000000-0000-0000-0000-000000000000}"/>
          </ac:spMkLst>
        </pc:spChg>
      </pc:sldChg>
      <pc:sldChg chg="modSp add mod ord">
        <pc:chgData name="Vikas Singh" userId="35d9a5dbf6c34f1b" providerId="LiveId" clId="{6248614A-9BE7-4446-9C70-68E9CFE1F541}" dt="2022-01-20T07:34:03.249" v="1070" actId="2711"/>
        <pc:sldMkLst>
          <pc:docMk/>
          <pc:sldMk cId="1199569229" sldId="357"/>
        </pc:sldMkLst>
        <pc:spChg chg="mod">
          <ac:chgData name="Vikas Singh" userId="35d9a5dbf6c34f1b" providerId="LiveId" clId="{6248614A-9BE7-4446-9C70-68E9CFE1F541}" dt="2022-01-20T07:34:03.249" v="1070" actId="2711"/>
          <ac:spMkLst>
            <pc:docMk/>
            <pc:sldMk cId="1199569229" sldId="357"/>
            <ac:spMk id="7" creationId="{00000000-0000-0000-0000-000000000000}"/>
          </ac:spMkLst>
        </pc:spChg>
      </pc:sldChg>
      <pc:sldChg chg="addSp delSp modSp add mod">
        <pc:chgData name="Vikas Singh" userId="35d9a5dbf6c34f1b" providerId="LiveId" clId="{6248614A-9BE7-4446-9C70-68E9CFE1F541}" dt="2022-01-20T07:26:27.573" v="1003" actId="14100"/>
        <pc:sldMkLst>
          <pc:docMk/>
          <pc:sldMk cId="1304498291" sldId="366"/>
        </pc:sldMkLst>
        <pc:graphicFrameChg chg="add del mod">
          <ac:chgData name="Vikas Singh" userId="35d9a5dbf6c34f1b" providerId="LiveId" clId="{6248614A-9BE7-4446-9C70-68E9CFE1F541}" dt="2022-01-20T07:26:27.573" v="1003" actId="14100"/>
          <ac:graphicFrameMkLst>
            <pc:docMk/>
            <pc:sldMk cId="1304498291" sldId="366"/>
            <ac:graphicFrameMk id="4" creationId="{00000000-0000-0000-0000-000000000000}"/>
          </ac:graphicFrameMkLst>
        </pc:graphicFrameChg>
      </pc:sldChg>
      <pc:sldChg chg="modSp add mod ord">
        <pc:chgData name="Vikas Singh" userId="35d9a5dbf6c34f1b" providerId="LiveId" clId="{6248614A-9BE7-4446-9C70-68E9CFE1F541}" dt="2022-01-20T07:34:40.105" v="1075" actId="2711"/>
        <pc:sldMkLst>
          <pc:docMk/>
          <pc:sldMk cId="1333032353" sldId="369"/>
        </pc:sldMkLst>
        <pc:spChg chg="mod">
          <ac:chgData name="Vikas Singh" userId="35d9a5dbf6c34f1b" providerId="LiveId" clId="{6248614A-9BE7-4446-9C70-68E9CFE1F541}" dt="2022-01-20T07:34:40.105" v="1075" actId="2711"/>
          <ac:spMkLst>
            <pc:docMk/>
            <pc:sldMk cId="1333032353" sldId="369"/>
            <ac:spMk id="7" creationId="{00000000-0000-0000-0000-000000000000}"/>
          </ac:spMkLst>
        </pc:spChg>
      </pc:sldChg>
      <pc:sldChg chg="modSp add mod modNotesTx">
        <pc:chgData name="Vikas Singh" userId="35d9a5dbf6c34f1b" providerId="LiveId" clId="{6248614A-9BE7-4446-9C70-68E9CFE1F541}" dt="2022-01-20T07:34:46.379" v="1076" actId="2711"/>
        <pc:sldMkLst>
          <pc:docMk/>
          <pc:sldMk cId="3899253030" sldId="378"/>
        </pc:sldMkLst>
        <pc:spChg chg="mod">
          <ac:chgData name="Vikas Singh" userId="35d9a5dbf6c34f1b" providerId="LiveId" clId="{6248614A-9BE7-4446-9C70-68E9CFE1F541}" dt="2022-01-20T07:34:46.379" v="1076" actId="2711"/>
          <ac:spMkLst>
            <pc:docMk/>
            <pc:sldMk cId="3899253030" sldId="378"/>
            <ac:spMk id="7" creationId="{00000000-0000-0000-0000-000000000000}"/>
          </ac:spMkLst>
        </pc:spChg>
        <pc:spChg chg="mod">
          <ac:chgData name="Vikas Singh" userId="35d9a5dbf6c34f1b" providerId="LiveId" clId="{6248614A-9BE7-4446-9C70-68E9CFE1F541}" dt="2022-01-20T07:05:15.778" v="561" actId="1076"/>
          <ac:spMkLst>
            <pc:docMk/>
            <pc:sldMk cId="3899253030" sldId="378"/>
            <ac:spMk id="8" creationId="{00000000-0000-0000-0000-000000000000}"/>
          </ac:spMkLst>
        </pc:spChg>
      </pc:sldChg>
      <pc:sldChg chg="modSp add mod ord">
        <pc:chgData name="Vikas Singh" userId="35d9a5dbf6c34f1b" providerId="LiveId" clId="{6248614A-9BE7-4446-9C70-68E9CFE1F541}" dt="2022-01-20T07:34:33.834" v="1074" actId="2711"/>
        <pc:sldMkLst>
          <pc:docMk/>
          <pc:sldMk cId="3864779631" sldId="379"/>
        </pc:sldMkLst>
        <pc:spChg chg="mod">
          <ac:chgData name="Vikas Singh" userId="35d9a5dbf6c34f1b" providerId="LiveId" clId="{6248614A-9BE7-4446-9C70-68E9CFE1F541}" dt="2022-01-20T07:34:33.834" v="1074" actId="2711"/>
          <ac:spMkLst>
            <pc:docMk/>
            <pc:sldMk cId="3864779631" sldId="379"/>
            <ac:spMk id="7" creationId="{00000000-0000-0000-0000-000000000000}"/>
          </ac:spMkLst>
        </pc:spChg>
        <pc:spChg chg="mod">
          <ac:chgData name="Vikas Singh" userId="35d9a5dbf6c34f1b" providerId="LiveId" clId="{6248614A-9BE7-4446-9C70-68E9CFE1F541}" dt="2022-01-20T07:04:30.305" v="556" actId="1076"/>
          <ac:spMkLst>
            <pc:docMk/>
            <pc:sldMk cId="3864779631" sldId="379"/>
            <ac:spMk id="8" creationId="{00000000-0000-0000-0000-000000000000}"/>
          </ac:spMkLst>
        </pc:spChg>
      </pc:sldChg>
      <pc:sldChg chg="modSp mod">
        <pc:chgData name="Vikas Singh" userId="35d9a5dbf6c34f1b" providerId="LiveId" clId="{6248614A-9BE7-4446-9C70-68E9CFE1F541}" dt="2022-01-20T05:48:31.552" v="28" actId="14100"/>
        <pc:sldMkLst>
          <pc:docMk/>
          <pc:sldMk cId="4012029755" sldId="380"/>
        </pc:sldMkLst>
        <pc:spChg chg="mod">
          <ac:chgData name="Vikas Singh" userId="35d9a5dbf6c34f1b" providerId="LiveId" clId="{6248614A-9BE7-4446-9C70-68E9CFE1F541}" dt="2022-01-20T05:48:31.552" v="28" actId="14100"/>
          <ac:spMkLst>
            <pc:docMk/>
            <pc:sldMk cId="4012029755" sldId="380"/>
            <ac:spMk id="6" creationId="{00000000-0000-0000-0000-000000000000}"/>
          </ac:spMkLst>
        </pc:spChg>
      </pc:sldChg>
      <pc:sldChg chg="modSp add mod ord">
        <pc:chgData name="Vikas Singh" userId="35d9a5dbf6c34f1b" providerId="LiveId" clId="{6248614A-9BE7-4446-9C70-68E9CFE1F541}" dt="2022-01-20T07:33:56.714" v="1069" actId="2711"/>
        <pc:sldMkLst>
          <pc:docMk/>
          <pc:sldMk cId="1061364256" sldId="386"/>
        </pc:sldMkLst>
        <pc:spChg chg="mod">
          <ac:chgData name="Vikas Singh" userId="35d9a5dbf6c34f1b" providerId="LiveId" clId="{6248614A-9BE7-4446-9C70-68E9CFE1F541}" dt="2022-01-20T07:33:56.714" v="1069" actId="2711"/>
          <ac:spMkLst>
            <pc:docMk/>
            <pc:sldMk cId="1061364256" sldId="386"/>
            <ac:spMk id="7" creationId="{00000000-0000-0000-0000-000000000000}"/>
          </ac:spMkLst>
        </pc:spChg>
      </pc:sldChg>
      <pc:sldChg chg="del">
        <pc:chgData name="Vikas Singh" userId="35d9a5dbf6c34f1b" providerId="LiveId" clId="{6248614A-9BE7-4446-9C70-68E9CFE1F541}" dt="2022-01-20T05:54:41.553" v="50" actId="47"/>
        <pc:sldMkLst>
          <pc:docMk/>
          <pc:sldMk cId="3790801612" sldId="465"/>
        </pc:sldMkLst>
      </pc:sldChg>
      <pc:sldChg chg="del">
        <pc:chgData name="Vikas Singh" userId="35d9a5dbf6c34f1b" providerId="LiveId" clId="{6248614A-9BE7-4446-9C70-68E9CFE1F541}" dt="2022-01-20T05:54:40.828" v="46" actId="47"/>
        <pc:sldMkLst>
          <pc:docMk/>
          <pc:sldMk cId="454816810" sldId="470"/>
        </pc:sldMkLst>
      </pc:sldChg>
      <pc:sldChg chg="del">
        <pc:chgData name="Vikas Singh" userId="35d9a5dbf6c34f1b" providerId="LiveId" clId="{6248614A-9BE7-4446-9C70-68E9CFE1F541}" dt="2022-01-20T07:13:34.254" v="740" actId="47"/>
        <pc:sldMkLst>
          <pc:docMk/>
          <pc:sldMk cId="2686318851" sldId="477"/>
        </pc:sldMkLst>
      </pc:sldChg>
      <pc:sldChg chg="del">
        <pc:chgData name="Vikas Singh" userId="35d9a5dbf6c34f1b" providerId="LiveId" clId="{6248614A-9BE7-4446-9C70-68E9CFE1F541}" dt="2022-01-20T07:13:34.254" v="740" actId="47"/>
        <pc:sldMkLst>
          <pc:docMk/>
          <pc:sldMk cId="4158905521" sldId="482"/>
        </pc:sldMkLst>
      </pc:sldChg>
      <pc:sldChg chg="del">
        <pc:chgData name="Vikas Singh" userId="35d9a5dbf6c34f1b" providerId="LiveId" clId="{6248614A-9BE7-4446-9C70-68E9CFE1F541}" dt="2022-01-20T05:54:43.741" v="56" actId="47"/>
        <pc:sldMkLst>
          <pc:docMk/>
          <pc:sldMk cId="1434203974" sldId="487"/>
        </pc:sldMkLst>
      </pc:sldChg>
      <pc:sldChg chg="del">
        <pc:chgData name="Vikas Singh" userId="35d9a5dbf6c34f1b" providerId="LiveId" clId="{6248614A-9BE7-4446-9C70-68E9CFE1F541}" dt="2022-01-20T05:54:44.046" v="57" actId="47"/>
        <pc:sldMkLst>
          <pc:docMk/>
          <pc:sldMk cId="2532217427" sldId="493"/>
        </pc:sldMkLst>
      </pc:sldChg>
      <pc:sldChg chg="del">
        <pc:chgData name="Vikas Singh" userId="35d9a5dbf6c34f1b" providerId="LiveId" clId="{6248614A-9BE7-4446-9C70-68E9CFE1F541}" dt="2022-01-20T05:54:45.182" v="59" actId="47"/>
        <pc:sldMkLst>
          <pc:docMk/>
          <pc:sldMk cId="2554277043" sldId="494"/>
        </pc:sldMkLst>
      </pc:sldChg>
      <pc:sldChg chg="del">
        <pc:chgData name="Vikas Singh" userId="35d9a5dbf6c34f1b" providerId="LiveId" clId="{6248614A-9BE7-4446-9C70-68E9CFE1F541}" dt="2022-01-20T05:54:44.906" v="58" actId="47"/>
        <pc:sldMkLst>
          <pc:docMk/>
          <pc:sldMk cId="4140388486" sldId="503"/>
        </pc:sldMkLst>
      </pc:sldChg>
      <pc:sldChg chg="del">
        <pc:chgData name="Vikas Singh" userId="35d9a5dbf6c34f1b" providerId="LiveId" clId="{6248614A-9BE7-4446-9C70-68E9CFE1F541}" dt="2022-01-20T07:13:34.254" v="740" actId="47"/>
        <pc:sldMkLst>
          <pc:docMk/>
          <pc:sldMk cId="4129830643" sldId="507"/>
        </pc:sldMkLst>
      </pc:sldChg>
      <pc:sldChg chg="del">
        <pc:chgData name="Vikas Singh" userId="35d9a5dbf6c34f1b" providerId="LiveId" clId="{6248614A-9BE7-4446-9C70-68E9CFE1F541}" dt="2022-01-20T05:54:39.893" v="42" actId="47"/>
        <pc:sldMkLst>
          <pc:docMk/>
          <pc:sldMk cId="3990562699" sldId="521"/>
        </pc:sldMkLst>
      </pc:sldChg>
      <pc:sldChg chg="del">
        <pc:chgData name="Vikas Singh" userId="35d9a5dbf6c34f1b" providerId="LiveId" clId="{6248614A-9BE7-4446-9C70-68E9CFE1F541}" dt="2022-01-20T05:54:40.226" v="43" actId="47"/>
        <pc:sldMkLst>
          <pc:docMk/>
          <pc:sldMk cId="3827966023" sldId="522"/>
        </pc:sldMkLst>
      </pc:sldChg>
      <pc:sldChg chg="del">
        <pc:chgData name="Vikas Singh" userId="35d9a5dbf6c34f1b" providerId="LiveId" clId="{6248614A-9BE7-4446-9C70-68E9CFE1F541}" dt="2022-01-20T05:51:43.165" v="39" actId="47"/>
        <pc:sldMkLst>
          <pc:docMk/>
          <pc:sldMk cId="4128173547" sldId="525"/>
        </pc:sldMkLst>
      </pc:sldChg>
      <pc:sldChg chg="del">
        <pc:chgData name="Vikas Singh" userId="35d9a5dbf6c34f1b" providerId="LiveId" clId="{6248614A-9BE7-4446-9C70-68E9CFE1F541}" dt="2022-01-20T05:54:38.579" v="40" actId="47"/>
        <pc:sldMkLst>
          <pc:docMk/>
          <pc:sldMk cId="104930308" sldId="526"/>
        </pc:sldMkLst>
      </pc:sldChg>
      <pc:sldChg chg="del">
        <pc:chgData name="Vikas Singh" userId="35d9a5dbf6c34f1b" providerId="LiveId" clId="{6248614A-9BE7-4446-9C70-68E9CFE1F541}" dt="2022-01-20T05:54:39.465" v="41" actId="47"/>
        <pc:sldMkLst>
          <pc:docMk/>
          <pc:sldMk cId="1926026016" sldId="527"/>
        </pc:sldMkLst>
      </pc:sldChg>
      <pc:sldChg chg="del">
        <pc:chgData name="Vikas Singh" userId="35d9a5dbf6c34f1b" providerId="LiveId" clId="{6248614A-9BE7-4446-9C70-68E9CFE1F541}" dt="2022-01-20T05:51:43.165" v="39" actId="47"/>
        <pc:sldMkLst>
          <pc:docMk/>
          <pc:sldMk cId="3185869566" sldId="528"/>
        </pc:sldMkLst>
      </pc:sldChg>
      <pc:sldChg chg="del">
        <pc:chgData name="Vikas Singh" userId="35d9a5dbf6c34f1b" providerId="LiveId" clId="{6248614A-9BE7-4446-9C70-68E9CFE1F541}" dt="2022-01-20T05:51:43.165" v="39" actId="47"/>
        <pc:sldMkLst>
          <pc:docMk/>
          <pc:sldMk cId="835921304" sldId="529"/>
        </pc:sldMkLst>
      </pc:sldChg>
      <pc:sldChg chg="del">
        <pc:chgData name="Vikas Singh" userId="35d9a5dbf6c34f1b" providerId="LiveId" clId="{6248614A-9BE7-4446-9C70-68E9CFE1F541}" dt="2022-01-20T05:54:43.096" v="54" actId="47"/>
        <pc:sldMkLst>
          <pc:docMk/>
          <pc:sldMk cId="1115266630" sldId="530"/>
        </pc:sldMkLst>
      </pc:sldChg>
      <pc:sldChg chg="del">
        <pc:chgData name="Vikas Singh" userId="35d9a5dbf6c34f1b" providerId="LiveId" clId="{6248614A-9BE7-4446-9C70-68E9CFE1F541}" dt="2022-01-20T05:54:40.707" v="45" actId="47"/>
        <pc:sldMkLst>
          <pc:docMk/>
          <pc:sldMk cId="871836000" sldId="531"/>
        </pc:sldMkLst>
      </pc:sldChg>
      <pc:sldChg chg="del">
        <pc:chgData name="Vikas Singh" userId="35d9a5dbf6c34f1b" providerId="LiveId" clId="{6248614A-9BE7-4446-9C70-68E9CFE1F541}" dt="2022-01-20T05:54:40.473" v="44" actId="47"/>
        <pc:sldMkLst>
          <pc:docMk/>
          <pc:sldMk cId="2693420613" sldId="532"/>
        </pc:sldMkLst>
      </pc:sldChg>
      <pc:sldChg chg="del">
        <pc:chgData name="Vikas Singh" userId="35d9a5dbf6c34f1b" providerId="LiveId" clId="{6248614A-9BE7-4446-9C70-68E9CFE1F541}" dt="2022-01-20T05:54:41.742" v="51" actId="47"/>
        <pc:sldMkLst>
          <pc:docMk/>
          <pc:sldMk cId="2773498626" sldId="533"/>
        </pc:sldMkLst>
      </pc:sldChg>
      <pc:sldChg chg="del">
        <pc:chgData name="Vikas Singh" userId="35d9a5dbf6c34f1b" providerId="LiveId" clId="{6248614A-9BE7-4446-9C70-68E9CFE1F541}" dt="2022-01-20T05:54:42.127" v="53" actId="47"/>
        <pc:sldMkLst>
          <pc:docMk/>
          <pc:sldMk cId="3459873720" sldId="534"/>
        </pc:sldMkLst>
      </pc:sldChg>
      <pc:sldChg chg="modSp mod">
        <pc:chgData name="Vikas Singh" userId="35d9a5dbf6c34f1b" providerId="LiveId" clId="{6248614A-9BE7-4446-9C70-68E9CFE1F541}" dt="2022-01-20T07:27:47.899" v="1010" actId="2711"/>
        <pc:sldMkLst>
          <pc:docMk/>
          <pc:sldMk cId="3045710280" sldId="535"/>
        </pc:sldMkLst>
        <pc:spChg chg="mod">
          <ac:chgData name="Vikas Singh" userId="35d9a5dbf6c34f1b" providerId="LiveId" clId="{6248614A-9BE7-4446-9C70-68E9CFE1F541}" dt="2022-01-20T07:27:47.899" v="1010" actId="2711"/>
          <ac:spMkLst>
            <pc:docMk/>
            <pc:sldMk cId="3045710280" sldId="535"/>
            <ac:spMk id="3" creationId="{00000000-0000-0000-0000-000000000000}"/>
          </ac:spMkLst>
        </pc:spChg>
      </pc:sldChg>
      <pc:sldChg chg="modSp mod">
        <pc:chgData name="Vikas Singh" userId="35d9a5dbf6c34f1b" providerId="LiveId" clId="{6248614A-9BE7-4446-9C70-68E9CFE1F541}" dt="2022-01-20T07:28:01.307" v="1011" actId="2711"/>
        <pc:sldMkLst>
          <pc:docMk/>
          <pc:sldMk cId="2374950314" sldId="536"/>
        </pc:sldMkLst>
        <pc:spChg chg="mod">
          <ac:chgData name="Vikas Singh" userId="35d9a5dbf6c34f1b" providerId="LiveId" clId="{6248614A-9BE7-4446-9C70-68E9CFE1F541}" dt="2022-01-20T07:28:01.307" v="1011" actId="2711"/>
          <ac:spMkLst>
            <pc:docMk/>
            <pc:sldMk cId="2374950314" sldId="536"/>
            <ac:spMk id="3" creationId="{00000000-0000-0000-0000-000000000000}"/>
          </ac:spMkLst>
        </pc:spChg>
      </pc:sldChg>
      <pc:sldChg chg="modSp mod">
        <pc:chgData name="Vikas Singh" userId="35d9a5dbf6c34f1b" providerId="LiveId" clId="{6248614A-9BE7-4446-9C70-68E9CFE1F541}" dt="2022-01-20T07:29:03.684" v="1018" actId="2711"/>
        <pc:sldMkLst>
          <pc:docMk/>
          <pc:sldMk cId="4240418229" sldId="538"/>
        </pc:sldMkLst>
        <pc:spChg chg="mod">
          <ac:chgData name="Vikas Singh" userId="35d9a5dbf6c34f1b" providerId="LiveId" clId="{6248614A-9BE7-4446-9C70-68E9CFE1F541}" dt="2022-01-20T07:29:03.684" v="1018" actId="2711"/>
          <ac:spMkLst>
            <pc:docMk/>
            <pc:sldMk cId="4240418229" sldId="538"/>
            <ac:spMk id="3" creationId="{00000000-0000-0000-0000-000000000000}"/>
          </ac:spMkLst>
        </pc:spChg>
      </pc:sldChg>
      <pc:sldChg chg="modSp mod">
        <pc:chgData name="Vikas Singh" userId="35d9a5dbf6c34f1b" providerId="LiveId" clId="{6248614A-9BE7-4446-9C70-68E9CFE1F541}" dt="2022-01-20T07:28:08.849" v="1012" actId="2711"/>
        <pc:sldMkLst>
          <pc:docMk/>
          <pc:sldMk cId="2414529096" sldId="539"/>
        </pc:sldMkLst>
        <pc:spChg chg="mod">
          <ac:chgData name="Vikas Singh" userId="35d9a5dbf6c34f1b" providerId="LiveId" clId="{6248614A-9BE7-4446-9C70-68E9CFE1F541}" dt="2022-01-20T07:28:08.849" v="1012" actId="2711"/>
          <ac:spMkLst>
            <pc:docMk/>
            <pc:sldMk cId="2414529096" sldId="539"/>
            <ac:spMk id="3" creationId="{00000000-0000-0000-0000-000000000000}"/>
          </ac:spMkLst>
        </pc:spChg>
      </pc:sldChg>
      <pc:sldChg chg="modSp mod">
        <pc:chgData name="Vikas Singh" userId="35d9a5dbf6c34f1b" providerId="LiveId" clId="{6248614A-9BE7-4446-9C70-68E9CFE1F541}" dt="2022-01-20T07:28:23.745" v="1013" actId="2711"/>
        <pc:sldMkLst>
          <pc:docMk/>
          <pc:sldMk cId="2760025640" sldId="540"/>
        </pc:sldMkLst>
        <pc:spChg chg="mod">
          <ac:chgData name="Vikas Singh" userId="35d9a5dbf6c34f1b" providerId="LiveId" clId="{6248614A-9BE7-4446-9C70-68E9CFE1F541}" dt="2022-01-20T07:28:23.745" v="1013" actId="2711"/>
          <ac:spMkLst>
            <pc:docMk/>
            <pc:sldMk cId="2760025640" sldId="540"/>
            <ac:spMk id="3" creationId="{00000000-0000-0000-0000-000000000000}"/>
          </ac:spMkLst>
        </pc:spChg>
      </pc:sldChg>
      <pc:sldChg chg="modSp mod modNotesTx">
        <pc:chgData name="Vikas Singh" userId="35d9a5dbf6c34f1b" providerId="LiveId" clId="{6248614A-9BE7-4446-9C70-68E9CFE1F541}" dt="2022-01-20T07:28:33.386" v="1014" actId="2711"/>
        <pc:sldMkLst>
          <pc:docMk/>
          <pc:sldMk cId="670662453" sldId="541"/>
        </pc:sldMkLst>
        <pc:spChg chg="mod">
          <ac:chgData name="Vikas Singh" userId="35d9a5dbf6c34f1b" providerId="LiveId" clId="{6248614A-9BE7-4446-9C70-68E9CFE1F541}" dt="2022-01-20T07:28:33.386" v="1014" actId="2711"/>
          <ac:spMkLst>
            <pc:docMk/>
            <pc:sldMk cId="670662453" sldId="541"/>
            <ac:spMk id="3" creationId="{00000000-0000-0000-0000-000000000000}"/>
          </ac:spMkLst>
        </pc:spChg>
      </pc:sldChg>
      <pc:sldChg chg="modSp mod">
        <pc:chgData name="Vikas Singh" userId="35d9a5dbf6c34f1b" providerId="LiveId" clId="{6248614A-9BE7-4446-9C70-68E9CFE1F541}" dt="2022-01-20T07:28:46.554" v="1016" actId="2711"/>
        <pc:sldMkLst>
          <pc:docMk/>
          <pc:sldMk cId="1835370377" sldId="542"/>
        </pc:sldMkLst>
        <pc:spChg chg="mod">
          <ac:chgData name="Vikas Singh" userId="35d9a5dbf6c34f1b" providerId="LiveId" clId="{6248614A-9BE7-4446-9C70-68E9CFE1F541}" dt="2022-01-20T07:28:46.554" v="1016" actId="2711"/>
          <ac:spMkLst>
            <pc:docMk/>
            <pc:sldMk cId="1835370377" sldId="542"/>
            <ac:spMk id="3" creationId="{00000000-0000-0000-0000-000000000000}"/>
          </ac:spMkLst>
        </pc:spChg>
      </pc:sldChg>
      <pc:sldChg chg="addSp modSp del mod">
        <pc:chgData name="Vikas Singh" userId="35d9a5dbf6c34f1b" providerId="LiveId" clId="{6248614A-9BE7-4446-9C70-68E9CFE1F541}" dt="2022-01-20T07:26:06.190" v="997" actId="2696"/>
        <pc:sldMkLst>
          <pc:docMk/>
          <pc:sldMk cId="805404646" sldId="545"/>
        </pc:sldMkLst>
        <pc:spChg chg="add mod">
          <ac:chgData name="Vikas Singh" userId="35d9a5dbf6c34f1b" providerId="LiveId" clId="{6248614A-9BE7-4446-9C70-68E9CFE1F541}" dt="2022-01-20T05:51:07.071" v="37"/>
          <ac:spMkLst>
            <pc:docMk/>
            <pc:sldMk cId="805404646" sldId="545"/>
            <ac:spMk id="6" creationId="{EF8A437F-11EC-4F44-B1FD-3D25AB8AC315}"/>
          </ac:spMkLst>
        </pc:spChg>
        <pc:spChg chg="add mod">
          <ac:chgData name="Vikas Singh" userId="35d9a5dbf6c34f1b" providerId="LiveId" clId="{6248614A-9BE7-4446-9C70-68E9CFE1F541}" dt="2022-01-20T05:51:07.071" v="37"/>
          <ac:spMkLst>
            <pc:docMk/>
            <pc:sldMk cId="805404646" sldId="545"/>
            <ac:spMk id="7" creationId="{A87E1ED6-B3C9-4CF3-ADE4-C1AF248B4C33}"/>
          </ac:spMkLst>
        </pc:spChg>
        <pc:grpChg chg="add mod">
          <ac:chgData name="Vikas Singh" userId="35d9a5dbf6c34f1b" providerId="LiveId" clId="{6248614A-9BE7-4446-9C70-68E9CFE1F541}" dt="2022-01-20T05:51:07.071" v="37"/>
          <ac:grpSpMkLst>
            <pc:docMk/>
            <pc:sldMk cId="805404646" sldId="545"/>
            <ac:grpSpMk id="5" creationId="{8C052CAF-3B0E-4E92-983C-3F066BF558CE}"/>
          </ac:grpSpMkLst>
        </pc:grpChg>
        <pc:graphicFrameChg chg="mod modGraphic">
          <ac:chgData name="Vikas Singh" userId="35d9a5dbf6c34f1b" providerId="LiveId" clId="{6248614A-9BE7-4446-9C70-68E9CFE1F541}" dt="2022-01-20T07:21:36.776" v="834"/>
          <ac:graphicFrameMkLst>
            <pc:docMk/>
            <pc:sldMk cId="805404646" sldId="545"/>
            <ac:graphicFrameMk id="4" creationId="{00000000-0000-0000-0000-000000000000}"/>
          </ac:graphicFrameMkLst>
        </pc:graphicFrameChg>
      </pc:sldChg>
      <pc:sldChg chg="modSp mod">
        <pc:chgData name="Vikas Singh" userId="35d9a5dbf6c34f1b" providerId="LiveId" clId="{6248614A-9BE7-4446-9C70-68E9CFE1F541}" dt="2022-01-20T07:27:36.953" v="1008" actId="20577"/>
        <pc:sldMkLst>
          <pc:docMk/>
          <pc:sldMk cId="135792778" sldId="546"/>
        </pc:sldMkLst>
        <pc:spChg chg="mod">
          <ac:chgData name="Vikas Singh" userId="35d9a5dbf6c34f1b" providerId="LiveId" clId="{6248614A-9BE7-4446-9C70-68E9CFE1F541}" dt="2022-01-20T07:27:36.953" v="1008" actId="20577"/>
          <ac:spMkLst>
            <pc:docMk/>
            <pc:sldMk cId="135792778" sldId="546"/>
            <ac:spMk id="3" creationId="{00000000-0000-0000-0000-000000000000}"/>
          </ac:spMkLst>
        </pc:spChg>
      </pc:sldChg>
      <pc:sldChg chg="del">
        <pc:chgData name="Vikas Singh" userId="35d9a5dbf6c34f1b" providerId="LiveId" clId="{6248614A-9BE7-4446-9C70-68E9CFE1F541}" dt="2022-01-20T05:54:41.188" v="48" actId="47"/>
        <pc:sldMkLst>
          <pc:docMk/>
          <pc:sldMk cId="1628312492" sldId="547"/>
        </pc:sldMkLst>
      </pc:sldChg>
      <pc:sldChg chg="del">
        <pc:chgData name="Vikas Singh" userId="35d9a5dbf6c34f1b" providerId="LiveId" clId="{6248614A-9BE7-4446-9C70-68E9CFE1F541}" dt="2022-01-20T05:54:40.998" v="47" actId="47"/>
        <pc:sldMkLst>
          <pc:docMk/>
          <pc:sldMk cId="1886963018" sldId="548"/>
        </pc:sldMkLst>
      </pc:sldChg>
      <pc:sldChg chg="del">
        <pc:chgData name="Vikas Singh" userId="35d9a5dbf6c34f1b" providerId="LiveId" clId="{6248614A-9BE7-4446-9C70-68E9CFE1F541}" dt="2022-01-20T05:54:41.352" v="49" actId="47"/>
        <pc:sldMkLst>
          <pc:docMk/>
          <pc:sldMk cId="1319678608" sldId="549"/>
        </pc:sldMkLst>
      </pc:sldChg>
      <pc:sldChg chg="del">
        <pc:chgData name="Vikas Singh" userId="35d9a5dbf6c34f1b" providerId="LiveId" clId="{6248614A-9BE7-4446-9C70-68E9CFE1F541}" dt="2022-01-20T05:54:41.954" v="52" actId="47"/>
        <pc:sldMkLst>
          <pc:docMk/>
          <pc:sldMk cId="1734992765" sldId="550"/>
        </pc:sldMkLst>
      </pc:sldChg>
      <pc:sldChg chg="del">
        <pc:chgData name="Vikas Singh" userId="35d9a5dbf6c34f1b" providerId="LiveId" clId="{6248614A-9BE7-4446-9C70-68E9CFE1F541}" dt="2022-01-20T05:54:43.381" v="55" actId="47"/>
        <pc:sldMkLst>
          <pc:docMk/>
          <pc:sldMk cId="3174516185" sldId="551"/>
        </pc:sldMkLst>
      </pc:sldChg>
      <pc:sldChg chg="modSp mod modNotesTx">
        <pc:chgData name="Vikas Singh" userId="35d9a5dbf6c34f1b" providerId="LiveId" clId="{6248614A-9BE7-4446-9C70-68E9CFE1F541}" dt="2022-01-20T07:29:13.642" v="1020" actId="2711"/>
        <pc:sldMkLst>
          <pc:docMk/>
          <pc:sldMk cId="4175302685" sldId="552"/>
        </pc:sldMkLst>
        <pc:spChg chg="mod">
          <ac:chgData name="Vikas Singh" userId="35d9a5dbf6c34f1b" providerId="LiveId" clId="{6248614A-9BE7-4446-9C70-68E9CFE1F541}" dt="2022-01-20T07:29:13.642" v="1020" actId="2711"/>
          <ac:spMkLst>
            <pc:docMk/>
            <pc:sldMk cId="4175302685" sldId="552"/>
            <ac:spMk id="3" creationId="{00000000-0000-0000-0000-000000000000}"/>
          </ac:spMkLst>
        </pc:spChg>
      </pc:sldChg>
      <pc:sldChg chg="modSp mod">
        <pc:chgData name="Vikas Singh" userId="35d9a5dbf6c34f1b" providerId="LiveId" clId="{6248614A-9BE7-4446-9C70-68E9CFE1F541}" dt="2022-01-20T07:29:28.455" v="1022" actId="2711"/>
        <pc:sldMkLst>
          <pc:docMk/>
          <pc:sldMk cId="545407207" sldId="553"/>
        </pc:sldMkLst>
        <pc:spChg chg="mod">
          <ac:chgData name="Vikas Singh" userId="35d9a5dbf6c34f1b" providerId="LiveId" clId="{6248614A-9BE7-4446-9C70-68E9CFE1F541}" dt="2022-01-20T07:29:28.455" v="1022" actId="2711"/>
          <ac:spMkLst>
            <pc:docMk/>
            <pc:sldMk cId="545407207" sldId="553"/>
            <ac:spMk id="3" creationId="{00000000-0000-0000-0000-000000000000}"/>
          </ac:spMkLst>
        </pc:spChg>
      </pc:sldChg>
      <pc:sldChg chg="add">
        <pc:chgData name="Vikas Singh" userId="35d9a5dbf6c34f1b" providerId="LiveId" clId="{6248614A-9BE7-4446-9C70-68E9CFE1F541}" dt="2022-01-20T05:51:19.226" v="38"/>
        <pc:sldMkLst>
          <pc:docMk/>
          <pc:sldMk cId="401579226" sldId="554"/>
        </pc:sldMkLst>
      </pc:sldChg>
      <pc:sldChg chg="add">
        <pc:chgData name="Vikas Singh" userId="35d9a5dbf6c34f1b" providerId="LiveId" clId="{6248614A-9BE7-4446-9C70-68E9CFE1F541}" dt="2022-01-20T05:51:19.226" v="38"/>
        <pc:sldMkLst>
          <pc:docMk/>
          <pc:sldMk cId="2903086662" sldId="555"/>
        </pc:sldMkLst>
      </pc:sldChg>
      <pc:sldChg chg="add">
        <pc:chgData name="Vikas Singh" userId="35d9a5dbf6c34f1b" providerId="LiveId" clId="{6248614A-9BE7-4446-9C70-68E9CFE1F541}" dt="2022-01-20T05:51:19.226" v="38"/>
        <pc:sldMkLst>
          <pc:docMk/>
          <pc:sldMk cId="3956174165" sldId="556"/>
        </pc:sldMkLst>
      </pc:sldChg>
      <pc:sldChg chg="modSp add mod modNotesTx">
        <pc:chgData name="Vikas Singh" userId="35d9a5dbf6c34f1b" providerId="LiveId" clId="{6248614A-9BE7-4446-9C70-68E9CFE1F541}" dt="2022-01-20T07:28:40.290" v="1015" actId="2711"/>
        <pc:sldMkLst>
          <pc:docMk/>
          <pc:sldMk cId="589266760" sldId="557"/>
        </pc:sldMkLst>
        <pc:spChg chg="mod">
          <ac:chgData name="Vikas Singh" userId="35d9a5dbf6c34f1b" providerId="LiveId" clId="{6248614A-9BE7-4446-9C70-68E9CFE1F541}" dt="2022-01-20T07:28:40.290" v="1015" actId="2711"/>
          <ac:spMkLst>
            <pc:docMk/>
            <pc:sldMk cId="589266760" sldId="557"/>
            <ac:spMk id="3" creationId="{00000000-0000-0000-0000-000000000000}"/>
          </ac:spMkLst>
        </pc:spChg>
      </pc:sldChg>
      <pc:sldChg chg="modSp add mod modNotesTx">
        <pc:chgData name="Vikas Singh" userId="35d9a5dbf6c34f1b" providerId="LiveId" clId="{6248614A-9BE7-4446-9C70-68E9CFE1F541}" dt="2022-01-20T07:28:54.889" v="1017" actId="2711"/>
        <pc:sldMkLst>
          <pc:docMk/>
          <pc:sldMk cId="2696909557" sldId="558"/>
        </pc:sldMkLst>
        <pc:spChg chg="mod">
          <ac:chgData name="Vikas Singh" userId="35d9a5dbf6c34f1b" providerId="LiveId" clId="{6248614A-9BE7-4446-9C70-68E9CFE1F541}" dt="2022-01-20T07:28:54.889" v="1017" actId="2711"/>
          <ac:spMkLst>
            <pc:docMk/>
            <pc:sldMk cId="2696909557" sldId="558"/>
            <ac:spMk id="3" creationId="{00000000-0000-0000-0000-000000000000}"/>
          </ac:spMkLst>
        </pc:spChg>
      </pc:sldChg>
      <pc:sldChg chg="modSp add mod">
        <pc:chgData name="Vikas Singh" userId="35d9a5dbf6c34f1b" providerId="LiveId" clId="{6248614A-9BE7-4446-9C70-68E9CFE1F541}" dt="2022-01-20T07:29:21.442" v="1021" actId="2711"/>
        <pc:sldMkLst>
          <pc:docMk/>
          <pc:sldMk cId="1907201191" sldId="559"/>
        </pc:sldMkLst>
        <pc:spChg chg="mod">
          <ac:chgData name="Vikas Singh" userId="35d9a5dbf6c34f1b" providerId="LiveId" clId="{6248614A-9BE7-4446-9C70-68E9CFE1F541}" dt="2022-01-20T07:29:21.442" v="1021" actId="2711"/>
          <ac:spMkLst>
            <pc:docMk/>
            <pc:sldMk cId="1907201191" sldId="559"/>
            <ac:spMk id="3" creationId="{00000000-0000-0000-0000-000000000000}"/>
          </ac:spMkLst>
        </pc:spChg>
      </pc:sldChg>
      <pc:sldChg chg="modSp add mod modNotesTx">
        <pc:chgData name="Vikas Singh" userId="35d9a5dbf6c34f1b" providerId="LiveId" clId="{6248614A-9BE7-4446-9C70-68E9CFE1F541}" dt="2022-01-20T07:33:42.138" v="1067" actId="2711"/>
        <pc:sldMkLst>
          <pc:docMk/>
          <pc:sldMk cId="3150979884" sldId="560"/>
        </pc:sldMkLst>
        <pc:spChg chg="mod">
          <ac:chgData name="Vikas Singh" userId="35d9a5dbf6c34f1b" providerId="LiveId" clId="{6248614A-9BE7-4446-9C70-68E9CFE1F541}" dt="2022-01-20T07:33:42.138" v="1067" actId="2711"/>
          <ac:spMkLst>
            <pc:docMk/>
            <pc:sldMk cId="3150979884" sldId="560"/>
            <ac:spMk id="7" creationId="{00000000-0000-0000-0000-000000000000}"/>
          </ac:spMkLst>
        </pc:spChg>
      </pc:sldChg>
      <pc:sldChg chg="modSp add mod">
        <pc:chgData name="Vikas Singh" userId="35d9a5dbf6c34f1b" providerId="LiveId" clId="{6248614A-9BE7-4446-9C70-68E9CFE1F541}" dt="2022-01-20T07:34:09.378" v="1071" actId="2711"/>
        <pc:sldMkLst>
          <pc:docMk/>
          <pc:sldMk cId="2125809744" sldId="561"/>
        </pc:sldMkLst>
        <pc:spChg chg="mod">
          <ac:chgData name="Vikas Singh" userId="35d9a5dbf6c34f1b" providerId="LiveId" clId="{6248614A-9BE7-4446-9C70-68E9CFE1F541}" dt="2022-01-20T07:34:09.378" v="1071" actId="2711"/>
          <ac:spMkLst>
            <pc:docMk/>
            <pc:sldMk cId="2125809744" sldId="561"/>
            <ac:spMk id="7" creationId="{00000000-0000-0000-0000-000000000000}"/>
          </ac:spMkLst>
        </pc:spChg>
      </pc:sldChg>
      <pc:sldChg chg="modSp add mod">
        <pc:chgData name="Vikas Singh" userId="35d9a5dbf6c34f1b" providerId="LiveId" clId="{6248614A-9BE7-4446-9C70-68E9CFE1F541}" dt="2022-01-20T07:34:18.666" v="1072" actId="2711"/>
        <pc:sldMkLst>
          <pc:docMk/>
          <pc:sldMk cId="11201988" sldId="562"/>
        </pc:sldMkLst>
        <pc:spChg chg="mod">
          <ac:chgData name="Vikas Singh" userId="35d9a5dbf6c34f1b" providerId="LiveId" clId="{6248614A-9BE7-4446-9C70-68E9CFE1F541}" dt="2022-01-20T07:34:18.666" v="1072" actId="2711"/>
          <ac:spMkLst>
            <pc:docMk/>
            <pc:sldMk cId="11201988" sldId="562"/>
            <ac:spMk id="7" creationId="{00000000-0000-0000-0000-000000000000}"/>
          </ac:spMkLst>
        </pc:spChg>
      </pc:sldChg>
      <pc:sldChg chg="modSp add mod modNotesTx">
        <pc:chgData name="Vikas Singh" userId="35d9a5dbf6c34f1b" providerId="LiveId" clId="{6248614A-9BE7-4446-9C70-68E9CFE1F541}" dt="2022-01-20T07:34:26.405" v="1073" actId="2711"/>
        <pc:sldMkLst>
          <pc:docMk/>
          <pc:sldMk cId="3025462903" sldId="563"/>
        </pc:sldMkLst>
        <pc:spChg chg="mod">
          <ac:chgData name="Vikas Singh" userId="35d9a5dbf6c34f1b" providerId="LiveId" clId="{6248614A-9BE7-4446-9C70-68E9CFE1F541}" dt="2022-01-20T07:34:26.405" v="1073" actId="2711"/>
          <ac:spMkLst>
            <pc:docMk/>
            <pc:sldMk cId="3025462903" sldId="563"/>
            <ac:spMk id="7" creationId="{00000000-0000-0000-0000-000000000000}"/>
          </ac:spMkLst>
        </pc:spChg>
      </pc:sldChg>
      <pc:sldChg chg="modSp add mod modNotesTx">
        <pc:chgData name="Vikas Singh" userId="35d9a5dbf6c34f1b" providerId="LiveId" clId="{6248614A-9BE7-4446-9C70-68E9CFE1F541}" dt="2022-01-20T07:34:51.960" v="1077" actId="2711"/>
        <pc:sldMkLst>
          <pc:docMk/>
          <pc:sldMk cId="1647249012" sldId="564"/>
        </pc:sldMkLst>
        <pc:spChg chg="mod">
          <ac:chgData name="Vikas Singh" userId="35d9a5dbf6c34f1b" providerId="LiveId" clId="{6248614A-9BE7-4446-9C70-68E9CFE1F541}" dt="2022-01-20T07:34:51.960" v="1077" actId="2711"/>
          <ac:spMkLst>
            <pc:docMk/>
            <pc:sldMk cId="1647249012" sldId="564"/>
            <ac:spMk id="7" creationId="{00000000-0000-0000-0000-000000000000}"/>
          </ac:spMkLst>
        </pc:spChg>
      </pc:sldChg>
      <pc:sldChg chg="add del">
        <pc:chgData name="Vikas Singh" userId="35d9a5dbf6c34f1b" providerId="LiveId" clId="{6248614A-9BE7-4446-9C70-68E9CFE1F541}" dt="2022-01-20T07:26:06.190" v="997" actId="2696"/>
        <pc:sldMkLst>
          <pc:docMk/>
          <pc:sldMk cId="476502099" sldId="565"/>
        </pc:sldMkLst>
      </pc:sldChg>
      <pc:sldChg chg="add del">
        <pc:chgData name="Vikas Singh" userId="35d9a5dbf6c34f1b" providerId="LiveId" clId="{6248614A-9BE7-4446-9C70-68E9CFE1F541}" dt="2022-01-20T07:14:15.490" v="742"/>
        <pc:sldMkLst>
          <pc:docMk/>
          <pc:sldMk cId="1254213032" sldId="565"/>
        </pc:sldMkLst>
      </pc:sldChg>
      <pc:sldChg chg="new del">
        <pc:chgData name="Vikas Singh" userId="35d9a5dbf6c34f1b" providerId="LiveId" clId="{6248614A-9BE7-4446-9C70-68E9CFE1F541}" dt="2022-01-20T07:20:01.277" v="832" actId="680"/>
        <pc:sldMkLst>
          <pc:docMk/>
          <pc:sldMk cId="1624593326" sldId="565"/>
        </pc:sldMkLst>
      </pc:sldChg>
      <pc:sldChg chg="new del">
        <pc:chgData name="Vikas Singh" userId="35d9a5dbf6c34f1b" providerId="LiveId" clId="{6248614A-9BE7-4446-9C70-68E9CFE1F541}" dt="2022-01-20T07:26:12.232" v="999" actId="47"/>
        <pc:sldMkLst>
          <pc:docMk/>
          <pc:sldMk cId="3337546993" sldId="565"/>
        </pc:sldMkLst>
      </pc:sldChg>
      <pc:sldChg chg="add del">
        <pc:chgData name="Vikas Singh" userId="35d9a5dbf6c34f1b" providerId="LiveId" clId="{6248614A-9BE7-4446-9C70-68E9CFE1F541}" dt="2022-01-20T07:14:15.490" v="742"/>
        <pc:sldMkLst>
          <pc:docMk/>
          <pc:sldMk cId="1242302859" sldId="566"/>
        </pc:sldMkLst>
      </pc:sldChg>
      <pc:sldChg chg="add del">
        <pc:chgData name="Vikas Singh" userId="35d9a5dbf6c34f1b" providerId="LiveId" clId="{6248614A-9BE7-4446-9C70-68E9CFE1F541}" dt="2022-01-20T07:14:15.490" v="742"/>
        <pc:sldMkLst>
          <pc:docMk/>
          <pc:sldMk cId="1686019068" sldId="567"/>
        </pc:sldMkLst>
      </pc:sldChg>
      <pc:sldChg chg="add del">
        <pc:chgData name="Vikas Singh" userId="35d9a5dbf6c34f1b" providerId="LiveId" clId="{6248614A-9BE7-4446-9C70-68E9CFE1F541}" dt="2022-01-20T07:14:15.490" v="742"/>
        <pc:sldMkLst>
          <pc:docMk/>
          <pc:sldMk cId="1599614067" sldId="568"/>
        </pc:sldMkLst>
      </pc:sldChg>
      <pc:sldChg chg="add del">
        <pc:chgData name="Vikas Singh" userId="35d9a5dbf6c34f1b" providerId="LiveId" clId="{6248614A-9BE7-4446-9C70-68E9CFE1F541}" dt="2022-01-20T07:14:15.490" v="742"/>
        <pc:sldMkLst>
          <pc:docMk/>
          <pc:sldMk cId="1021024294" sldId="569"/>
        </pc:sldMkLst>
      </pc:sldChg>
      <pc:sldChg chg="add del">
        <pc:chgData name="Vikas Singh" userId="35d9a5dbf6c34f1b" providerId="LiveId" clId="{6248614A-9BE7-4446-9C70-68E9CFE1F541}" dt="2022-01-20T07:14:15.490" v="742"/>
        <pc:sldMkLst>
          <pc:docMk/>
          <pc:sldMk cId="4219837167" sldId="57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algn="ctr" rtl="0"/>
          <a:r>
            <a:rPr lang="en-US" sz="1800" b="1" dirty="0"/>
            <a:t>Factors</a:t>
          </a:r>
        </a:p>
      </dgm:t>
    </dgm:pt>
    <dgm:pt modelId="{833CA28A-3165-410C-BF45-14916C23568F}" type="parTrans" cxnId="{612F73BD-9AA8-4BE7-8A26-180D0F8709C5}">
      <dgm:prSet/>
      <dgm:spPr/>
      <dgm:t>
        <a:bodyPr/>
        <a:lstStyle/>
        <a:p>
          <a:endParaRPr lang="en-US" sz="1600" b="1"/>
        </a:p>
      </dgm:t>
    </dgm:pt>
    <dgm:pt modelId="{360FEAA3-D3E1-417D-A2A2-9AE39EF02038}" type="sibTrans" cxnId="{612F73BD-9AA8-4BE7-8A26-180D0F8709C5}">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a:ln/>
      </dgm:spPr>
      <dgm:t>
        <a:bodyPr/>
        <a:lstStyle/>
        <a:p>
          <a:pPr rtl="0"/>
          <a:r>
            <a:rPr lang="en-US" sz="1800" b="0" i="0" u="none"/>
            <a:t>Concepts of Factors and Multiples</a:t>
          </a:r>
          <a:endParaRPr lang="en-US" sz="1800" b="1" dirty="0">
            <a:solidFill>
              <a:schemeClr val="tx1"/>
            </a:solidFill>
          </a:endParaRPr>
        </a:p>
      </dgm:t>
    </dgm:pt>
    <dgm:pt modelId="{0BC94A4F-36F0-4887-B9B6-848F252A3355}" type="sibTrans" cxnId="{8BEEE969-536A-4F86-9472-9FF6CCD09145}">
      <dgm:prSet/>
      <dgm:spPr/>
      <dgm:t>
        <a:bodyPr/>
        <a:lstStyle/>
        <a:p>
          <a:endParaRPr lang="en-US" sz="1600" b="1"/>
        </a:p>
      </dgm:t>
    </dgm:pt>
    <dgm:pt modelId="{603BE217-A074-45C2-AED4-344CA0F2B151}" type="parTrans" cxnId="{8BEEE969-536A-4F86-9472-9FF6CCD09145}">
      <dgm:prSet/>
      <dgm:spPr/>
      <dgm:t>
        <a:bodyPr/>
        <a:lstStyle/>
        <a:p>
          <a:endParaRPr lang="en-US" sz="1600" b="1"/>
        </a:p>
      </dgm:t>
    </dgm:pt>
    <dgm:pt modelId="{A93A460D-6533-474D-8F5E-705D34A1DEDB}">
      <dgm:prSet custT="1"/>
      <dgm:spPr>
        <a:solidFill>
          <a:srgbClr val="C00000"/>
        </a:solidFill>
      </dgm:spPr>
      <dgm:t>
        <a:bodyPr/>
        <a:lstStyle/>
        <a:p>
          <a:pPr algn="ctr"/>
          <a:r>
            <a:rPr lang="en-US" sz="1800" b="1" dirty="0"/>
            <a:t>Factorials</a:t>
          </a:r>
        </a:p>
      </dgm:t>
    </dgm:pt>
    <dgm:pt modelId="{2D5DD503-6AEA-4148-BB8E-F900A692E0FC}" type="parTrans" cxnId="{C2448029-FAA2-4CA3-B95F-06E4E720F9D0}">
      <dgm:prSet/>
      <dgm:spPr/>
      <dgm:t>
        <a:bodyPr/>
        <a:lstStyle/>
        <a:p>
          <a:endParaRPr lang="en-US" sz="1600" b="1"/>
        </a:p>
      </dgm:t>
    </dgm:pt>
    <dgm:pt modelId="{91016031-F385-4777-ADB9-ED885133744D}" type="sibTrans" cxnId="{C2448029-FAA2-4CA3-B95F-06E4E720F9D0}">
      <dgm:prSet/>
      <dgm:spPr/>
      <dgm:t>
        <a:bodyPr/>
        <a:lstStyle/>
        <a:p>
          <a:endParaRPr lang="en-US" sz="1600" b="1"/>
        </a:p>
      </dgm:t>
    </dgm:pt>
    <dgm:pt modelId="{DFED864B-A739-456A-8534-C6C8EB979D13}">
      <dgm:prSet custT="1">
        <dgm:style>
          <a:lnRef idx="2">
            <a:schemeClr val="dk1"/>
          </a:lnRef>
          <a:fillRef idx="1">
            <a:schemeClr val="lt1"/>
          </a:fillRef>
          <a:effectRef idx="0">
            <a:schemeClr val="dk1"/>
          </a:effectRef>
          <a:fontRef idx="minor">
            <a:schemeClr val="dk1"/>
          </a:fontRef>
        </dgm:style>
      </dgm:prSet>
      <dgm:spPr/>
      <dgm:t>
        <a:bodyPr/>
        <a:lstStyle/>
        <a:p>
          <a:r>
            <a:rPr lang="en-US" sz="1800" b="0" i="0" u="none" dirty="0"/>
            <a:t>Number of zeroes in a factorial</a:t>
          </a:r>
          <a:endParaRPr lang="en-US" sz="1800" b="1" dirty="0">
            <a:solidFill>
              <a:schemeClr val="tx1"/>
            </a:solidFill>
          </a:endParaRPr>
        </a:p>
      </dgm:t>
    </dgm:pt>
    <dgm:pt modelId="{524F6555-8CED-4DF6-9F22-E7176FFBB8BB}" type="parTrans" cxnId="{32BDE6F5-C34F-4A25-BB97-89C2EF30BD26}">
      <dgm:prSet/>
      <dgm:spPr/>
      <dgm:t>
        <a:bodyPr/>
        <a:lstStyle/>
        <a:p>
          <a:endParaRPr lang="en-US" sz="1600" b="1"/>
        </a:p>
      </dgm:t>
    </dgm:pt>
    <dgm:pt modelId="{C4695EBB-0B92-4FAB-967E-470CEED3C7BC}" type="sibTrans" cxnId="{32BDE6F5-C34F-4A25-BB97-89C2EF30BD26}">
      <dgm:prSet/>
      <dgm:spPr/>
      <dgm:t>
        <a:bodyPr/>
        <a:lstStyle/>
        <a:p>
          <a:endParaRPr lang="en-US" sz="1600" b="1"/>
        </a:p>
      </dgm:t>
    </dgm:pt>
    <dgm:pt modelId="{8AF08138-036E-465F-BBFC-87F299065282}">
      <dgm:prSet custT="1"/>
      <dgm:spPr/>
      <dgm:t>
        <a:bodyPr/>
        <a:lstStyle/>
        <a:p>
          <a:pPr rtl="0"/>
          <a:r>
            <a:rPr lang="en-IN" sz="1800" b="0" i="0" u="none" dirty="0"/>
            <a:t>Number of factors </a:t>
          </a:r>
        </a:p>
      </dgm:t>
    </dgm:pt>
    <dgm:pt modelId="{5B53CF06-C69F-45CF-9DF0-42EF760EDC2E}" type="parTrans" cxnId="{089D0CA4-909C-424E-AA78-26A634F0E270}">
      <dgm:prSet/>
      <dgm:spPr/>
      <dgm:t>
        <a:bodyPr/>
        <a:lstStyle/>
        <a:p>
          <a:endParaRPr lang="en-IN"/>
        </a:p>
      </dgm:t>
    </dgm:pt>
    <dgm:pt modelId="{52188365-BCBD-4169-9211-535D67C6238C}" type="sibTrans" cxnId="{089D0CA4-909C-424E-AA78-26A634F0E270}">
      <dgm:prSet/>
      <dgm:spPr/>
      <dgm:t>
        <a:bodyPr/>
        <a:lstStyle/>
        <a:p>
          <a:endParaRPr lang="en-IN"/>
        </a:p>
      </dgm:t>
    </dgm:pt>
    <dgm:pt modelId="{10302A26-4E20-4086-AE35-690E4E54E01F}">
      <dgm:prSet custT="1"/>
      <dgm:spPr/>
      <dgm:t>
        <a:bodyPr/>
        <a:lstStyle/>
        <a:p>
          <a:pPr rtl="0"/>
          <a:r>
            <a:rPr lang="en-IN" sz="1800" b="0" i="0" u="none" dirty="0"/>
            <a:t>Sum of factors</a:t>
          </a:r>
        </a:p>
      </dgm:t>
    </dgm:pt>
    <dgm:pt modelId="{25A42636-60A1-48DD-A7D8-652F1C0717C0}" type="parTrans" cxnId="{3E0A56E4-299D-465A-83DB-EA6DF67114E6}">
      <dgm:prSet/>
      <dgm:spPr/>
      <dgm:t>
        <a:bodyPr/>
        <a:lstStyle/>
        <a:p>
          <a:endParaRPr lang="en-IN"/>
        </a:p>
      </dgm:t>
    </dgm:pt>
    <dgm:pt modelId="{2BE5ADB0-2109-4220-8ED3-EEBBF55E7A82}" type="sibTrans" cxnId="{3E0A56E4-299D-465A-83DB-EA6DF67114E6}">
      <dgm:prSet/>
      <dgm:spPr/>
      <dgm:t>
        <a:bodyPr/>
        <a:lstStyle/>
        <a:p>
          <a:endParaRPr lang="en-IN"/>
        </a:p>
      </dgm:t>
    </dgm:pt>
    <dgm:pt modelId="{22AB8D75-588F-4607-8BAD-4CCB0CADC02E}">
      <dgm:prSet custT="1"/>
      <dgm:spPr/>
      <dgm:t>
        <a:bodyPr/>
        <a:lstStyle/>
        <a:p>
          <a:pPr rtl="0"/>
          <a:r>
            <a:rPr lang="en-IN" sz="1800" b="0" i="0" u="none" dirty="0"/>
            <a:t>Product of factors</a:t>
          </a:r>
        </a:p>
      </dgm:t>
    </dgm:pt>
    <dgm:pt modelId="{3D8B6CF6-0AC6-4704-8452-086D5F021656}" type="parTrans" cxnId="{E5B38166-5F12-47B3-8F34-3B15151F1A02}">
      <dgm:prSet/>
      <dgm:spPr/>
      <dgm:t>
        <a:bodyPr/>
        <a:lstStyle/>
        <a:p>
          <a:endParaRPr lang="en-IN"/>
        </a:p>
      </dgm:t>
    </dgm:pt>
    <dgm:pt modelId="{817536D3-B577-41A2-8F5C-0E202ADB7F8B}" type="sibTrans" cxnId="{E5B38166-5F12-47B3-8F34-3B15151F1A02}">
      <dgm:prSet/>
      <dgm:spPr/>
      <dgm:t>
        <a:bodyPr/>
        <a:lstStyle/>
        <a:p>
          <a:endParaRPr lang="en-IN"/>
        </a:p>
      </dgm:t>
    </dgm:pt>
    <dgm:pt modelId="{C6FC4FC3-A518-43E7-946A-44428EAF65D6}">
      <dgm:prSet custT="1"/>
      <dgm:spPr/>
      <dgm:t>
        <a:bodyPr/>
        <a:lstStyle/>
        <a:p>
          <a:pPr rtl="0"/>
          <a:r>
            <a:rPr lang="en-US" sz="1800" b="0" i="0" u="none" dirty="0"/>
            <a:t>Number of odd and even factors</a:t>
          </a:r>
          <a:endParaRPr lang="en-IN" sz="1800" b="0" i="0" u="none" dirty="0"/>
        </a:p>
      </dgm:t>
    </dgm:pt>
    <dgm:pt modelId="{6B449B1A-D8FE-4C3E-819C-ACA79BE5C373}" type="parTrans" cxnId="{E0D5C90C-7BFF-4112-983B-6FEC5C6DC398}">
      <dgm:prSet/>
      <dgm:spPr/>
      <dgm:t>
        <a:bodyPr/>
        <a:lstStyle/>
        <a:p>
          <a:endParaRPr lang="en-IN"/>
        </a:p>
      </dgm:t>
    </dgm:pt>
    <dgm:pt modelId="{B659BDBB-13F4-4AEC-BBC1-DB3C5BFD8B27}" type="sibTrans" cxnId="{E0D5C90C-7BFF-4112-983B-6FEC5C6DC398}">
      <dgm:prSet/>
      <dgm:spPr/>
      <dgm:t>
        <a:bodyPr/>
        <a:lstStyle/>
        <a:p>
          <a:endParaRPr lang="en-IN"/>
        </a:p>
      </dgm:t>
    </dgm:pt>
    <dgm:pt modelId="{2E0B899E-705E-4374-B00E-00C971149A12}">
      <dgm:prSet custT="1">
        <dgm:style>
          <a:lnRef idx="2">
            <a:schemeClr val="dk1"/>
          </a:lnRef>
          <a:fillRef idx="1">
            <a:schemeClr val="lt1"/>
          </a:fillRef>
          <a:effectRef idx="0">
            <a:schemeClr val="dk1"/>
          </a:effectRef>
          <a:fontRef idx="minor">
            <a:schemeClr val="dk1"/>
          </a:fontRef>
        </dgm:style>
      </dgm:prSet>
      <dgm:spPr/>
      <dgm:t>
        <a:bodyPr/>
        <a:lstStyle/>
        <a:p>
          <a:r>
            <a:rPr lang="en-US" sz="1800" b="0" dirty="0">
              <a:solidFill>
                <a:schemeClr val="tx1"/>
              </a:solidFill>
            </a:rPr>
            <a:t>Highest power of a number in a factorial </a:t>
          </a:r>
        </a:p>
      </dgm:t>
    </dgm:pt>
    <dgm:pt modelId="{5D129EC4-BA19-4BAE-BEAA-306C9B7F8099}" type="parTrans" cxnId="{FCB7EE76-91D6-4143-B711-2E857A4C1924}">
      <dgm:prSet/>
      <dgm:spPr/>
      <dgm:t>
        <a:bodyPr/>
        <a:lstStyle/>
        <a:p>
          <a:endParaRPr lang="en-IN"/>
        </a:p>
      </dgm:t>
    </dgm:pt>
    <dgm:pt modelId="{E52202E0-BE57-4A31-BE2D-0E351437558F}" type="sibTrans" cxnId="{FCB7EE76-91D6-4143-B711-2E857A4C1924}">
      <dgm:prSet/>
      <dgm:spPr/>
      <dgm:t>
        <a:bodyPr/>
        <a:lstStyle/>
        <a:p>
          <a:endParaRPr lang="en-IN"/>
        </a:p>
      </dgm:t>
    </dgm:pt>
    <dgm:pt modelId="{480E3787-A5B5-4C56-B4AD-E4930C01FD6C}">
      <dgm:prSet custT="1">
        <dgm:style>
          <a:lnRef idx="2">
            <a:schemeClr val="dk1"/>
          </a:lnRef>
          <a:fillRef idx="1">
            <a:schemeClr val="lt1"/>
          </a:fillRef>
          <a:effectRef idx="0">
            <a:schemeClr val="dk1"/>
          </a:effectRef>
          <a:fontRef idx="minor">
            <a:schemeClr val="dk1"/>
          </a:fontRef>
        </dgm:style>
      </dgm:prSet>
      <dgm:spPr/>
      <dgm:t>
        <a:bodyPr/>
        <a:lstStyle/>
        <a:p>
          <a:r>
            <a:rPr lang="en-US" sz="1800" b="0" dirty="0">
              <a:solidFill>
                <a:schemeClr val="tx1"/>
              </a:solidFill>
            </a:rPr>
            <a:t>Concept of Number of Zeros</a:t>
          </a:r>
        </a:p>
      </dgm:t>
    </dgm:pt>
    <dgm:pt modelId="{9D2CAEA3-3C79-4CEA-BD74-23C919975BCB}" type="parTrans" cxnId="{A4040A09-C5D2-451D-B4C1-58E16CF75F16}">
      <dgm:prSet/>
      <dgm:spPr/>
      <dgm:t>
        <a:bodyPr/>
        <a:lstStyle/>
        <a:p>
          <a:endParaRPr lang="en-IN"/>
        </a:p>
      </dgm:t>
    </dgm:pt>
    <dgm:pt modelId="{F411008B-26A2-4BA9-997F-E1706CFF0388}" type="sibTrans" cxnId="{A4040A09-C5D2-451D-B4C1-58E16CF75F16}">
      <dgm:prSet/>
      <dgm:spPr/>
      <dgm:t>
        <a:bodyPr/>
        <a:lstStyle/>
        <a:p>
          <a:endParaRPr lang="en-IN"/>
        </a:p>
      </dgm:t>
    </dgm:pt>
    <dgm:pt modelId="{9003AC3B-56CD-448D-A2D6-CA9F9F7F936C}" type="pres">
      <dgm:prSet presAssocID="{57E4DC8A-0269-4B0F-8D7C-B3EBE05B75BF}" presName="linear" presStyleCnt="0">
        <dgm:presLayoutVars>
          <dgm:animLvl val="lvl"/>
          <dgm:resizeHandles val="exact"/>
        </dgm:presLayoutVars>
      </dgm:prSet>
      <dgm:spPr/>
      <dgm:t>
        <a:bodyPr/>
        <a:lstStyle/>
        <a:p>
          <a:endParaRPr lang="en-US"/>
        </a:p>
      </dgm:t>
    </dgm:pt>
    <dgm:pt modelId="{CF2162E2-F605-4392-95A6-28E093478E07}" type="pres">
      <dgm:prSet presAssocID="{60B09164-3635-4F57-BDFF-F431FDAAB3E9}" presName="parentText" presStyleLbl="node1" presStyleIdx="0" presStyleCnt="2">
        <dgm:presLayoutVars>
          <dgm:chMax val="0"/>
          <dgm:bulletEnabled val="1"/>
        </dgm:presLayoutVars>
      </dgm:prSet>
      <dgm:spPr/>
      <dgm:t>
        <a:bodyPr/>
        <a:lstStyle/>
        <a:p>
          <a:endParaRPr lang="en-US"/>
        </a:p>
      </dgm:t>
    </dgm:pt>
    <dgm:pt modelId="{38C68B03-0334-457A-8587-2A4C6D020BB0}" type="pres">
      <dgm:prSet presAssocID="{60B09164-3635-4F57-BDFF-F431FDAAB3E9}" presName="childText" presStyleLbl="revTx" presStyleIdx="0" presStyleCnt="2">
        <dgm:presLayoutVars>
          <dgm:bulletEnabled val="1"/>
        </dgm:presLayoutVars>
      </dgm:prSet>
      <dgm:spPr/>
      <dgm:t>
        <a:bodyPr/>
        <a:lstStyle/>
        <a:p>
          <a:endParaRPr lang="en-US"/>
        </a:p>
      </dgm:t>
    </dgm:pt>
    <dgm:pt modelId="{BB3BB3A9-0412-45E0-8CCF-67B6614085B9}" type="pres">
      <dgm:prSet presAssocID="{A93A460D-6533-474D-8F5E-705D34A1DEDB}" presName="parentText" presStyleLbl="node1" presStyleIdx="1" presStyleCnt="2" custLinFactNeighborY="4988">
        <dgm:presLayoutVars>
          <dgm:chMax val="0"/>
          <dgm:bulletEnabled val="1"/>
        </dgm:presLayoutVars>
      </dgm:prSet>
      <dgm:spPr/>
      <dgm:t>
        <a:bodyPr/>
        <a:lstStyle/>
        <a:p>
          <a:endParaRPr lang="en-US"/>
        </a:p>
      </dgm:t>
    </dgm:pt>
    <dgm:pt modelId="{AFDF814C-2768-4921-BF54-9445D2077E68}" type="pres">
      <dgm:prSet presAssocID="{A93A460D-6533-474D-8F5E-705D34A1DEDB}" presName="childText" presStyleLbl="revTx" presStyleIdx="1" presStyleCnt="2">
        <dgm:presLayoutVars>
          <dgm:bulletEnabled val="1"/>
        </dgm:presLayoutVars>
      </dgm:prSet>
      <dgm:spPr/>
      <dgm:t>
        <a:bodyPr/>
        <a:lstStyle/>
        <a:p>
          <a:endParaRPr lang="en-US"/>
        </a:p>
      </dgm:t>
    </dgm:pt>
  </dgm:ptLst>
  <dgm:cxnLst>
    <dgm:cxn modelId="{E0D5C90C-7BFF-4112-983B-6FEC5C6DC398}" srcId="{60B09164-3635-4F57-BDFF-F431FDAAB3E9}" destId="{C6FC4FC3-A518-43E7-946A-44428EAF65D6}" srcOrd="4" destOrd="0" parTransId="{6B449B1A-D8FE-4C3E-819C-ACA79BE5C373}" sibTransId="{B659BDBB-13F4-4AEC-BBC1-DB3C5BFD8B27}"/>
    <dgm:cxn modelId="{E5B38166-5F12-47B3-8F34-3B15151F1A02}" srcId="{60B09164-3635-4F57-BDFF-F431FDAAB3E9}" destId="{22AB8D75-588F-4607-8BAD-4CCB0CADC02E}" srcOrd="3" destOrd="0" parTransId="{3D8B6CF6-0AC6-4704-8452-086D5F021656}" sibTransId="{817536D3-B577-41A2-8F5C-0E202ADB7F8B}"/>
    <dgm:cxn modelId="{452627D3-6804-4867-9B31-E04623B29B27}" type="presOf" srcId="{2E0B899E-705E-4374-B00E-00C971149A12}" destId="{AFDF814C-2768-4921-BF54-9445D2077E68}" srcOrd="0" destOrd="1" presId="urn:microsoft.com/office/officeart/2005/8/layout/vList2"/>
    <dgm:cxn modelId="{8BEEE969-536A-4F86-9472-9FF6CCD09145}" srcId="{60B09164-3635-4F57-BDFF-F431FDAAB3E9}" destId="{FAF7CFB3-57C5-4795-B005-90CD8A960588}" srcOrd="0" destOrd="0" parTransId="{603BE217-A074-45C2-AED4-344CA0F2B151}" sibTransId="{0BC94A4F-36F0-4887-B9B6-848F252A3355}"/>
    <dgm:cxn modelId="{32BDE6F5-C34F-4A25-BB97-89C2EF30BD26}" srcId="{A93A460D-6533-474D-8F5E-705D34A1DEDB}" destId="{DFED864B-A739-456A-8534-C6C8EB979D13}" srcOrd="2" destOrd="0" parTransId="{524F6555-8CED-4DF6-9F22-E7176FFBB8BB}" sibTransId="{C4695EBB-0B92-4FAB-967E-470CEED3C7BC}"/>
    <dgm:cxn modelId="{7D31E763-79C4-488F-AC5C-221369D55419}" type="presOf" srcId="{A93A460D-6533-474D-8F5E-705D34A1DEDB}" destId="{BB3BB3A9-0412-45E0-8CCF-67B6614085B9}" srcOrd="0" destOrd="0" presId="urn:microsoft.com/office/officeart/2005/8/layout/vList2"/>
    <dgm:cxn modelId="{6C7618EC-3608-4492-8F5E-DDA09064BAB0}" type="presOf" srcId="{480E3787-A5B5-4C56-B4AD-E4930C01FD6C}" destId="{AFDF814C-2768-4921-BF54-9445D2077E68}" srcOrd="0" destOrd="0" presId="urn:microsoft.com/office/officeart/2005/8/layout/vList2"/>
    <dgm:cxn modelId="{2A686955-61C1-4F3D-B8A4-65FE078726D1}" type="presOf" srcId="{22AB8D75-588F-4607-8BAD-4CCB0CADC02E}" destId="{38C68B03-0334-457A-8587-2A4C6D020BB0}" srcOrd="0" destOrd="3" presId="urn:microsoft.com/office/officeart/2005/8/layout/vList2"/>
    <dgm:cxn modelId="{F5B253D6-CAE9-4455-81D9-AFF1D3A6E6CD}" type="presOf" srcId="{8AF08138-036E-465F-BBFC-87F299065282}" destId="{38C68B03-0334-457A-8587-2A4C6D020BB0}" srcOrd="0" destOrd="1" presId="urn:microsoft.com/office/officeart/2005/8/layout/vList2"/>
    <dgm:cxn modelId="{A405CF5B-45F7-49B8-B2ED-D478CB014B59}" type="presOf" srcId="{60B09164-3635-4F57-BDFF-F431FDAAB3E9}" destId="{CF2162E2-F605-4392-95A6-28E093478E07}" srcOrd="0" destOrd="0" presId="urn:microsoft.com/office/officeart/2005/8/layout/vList2"/>
    <dgm:cxn modelId="{D1C2FFCD-D040-4FC5-BD4B-C6F07BB0DE6F}" type="presOf" srcId="{10302A26-4E20-4086-AE35-690E4E54E01F}" destId="{38C68B03-0334-457A-8587-2A4C6D020BB0}" srcOrd="0" destOrd="2" presId="urn:microsoft.com/office/officeart/2005/8/layout/vList2"/>
    <dgm:cxn modelId="{612F73BD-9AA8-4BE7-8A26-180D0F8709C5}" srcId="{57E4DC8A-0269-4B0F-8D7C-B3EBE05B75BF}" destId="{60B09164-3635-4F57-BDFF-F431FDAAB3E9}" srcOrd="0" destOrd="0" parTransId="{833CA28A-3165-410C-BF45-14916C23568F}" sibTransId="{360FEAA3-D3E1-417D-A2A2-9AE39EF02038}"/>
    <dgm:cxn modelId="{089D0CA4-909C-424E-AA78-26A634F0E270}" srcId="{60B09164-3635-4F57-BDFF-F431FDAAB3E9}" destId="{8AF08138-036E-465F-BBFC-87F299065282}" srcOrd="1" destOrd="0" parTransId="{5B53CF06-C69F-45CF-9DF0-42EF760EDC2E}" sibTransId="{52188365-BCBD-4169-9211-535D67C6238C}"/>
    <dgm:cxn modelId="{F8069274-2E3E-4536-962C-13E8315E07DA}" type="presOf" srcId="{FAF7CFB3-57C5-4795-B005-90CD8A960588}" destId="{38C68B03-0334-457A-8587-2A4C6D020BB0}" srcOrd="0" destOrd="0" presId="urn:microsoft.com/office/officeart/2005/8/layout/vList2"/>
    <dgm:cxn modelId="{FCB7EE76-91D6-4143-B711-2E857A4C1924}" srcId="{A93A460D-6533-474D-8F5E-705D34A1DEDB}" destId="{2E0B899E-705E-4374-B00E-00C971149A12}" srcOrd="1" destOrd="0" parTransId="{5D129EC4-BA19-4BAE-BEAA-306C9B7F8099}" sibTransId="{E52202E0-BE57-4A31-BE2D-0E351437558F}"/>
    <dgm:cxn modelId="{A4040A09-C5D2-451D-B4C1-58E16CF75F16}" srcId="{A93A460D-6533-474D-8F5E-705D34A1DEDB}" destId="{480E3787-A5B5-4C56-B4AD-E4930C01FD6C}" srcOrd="0" destOrd="0" parTransId="{9D2CAEA3-3C79-4CEA-BD74-23C919975BCB}" sibTransId="{F411008B-26A2-4BA9-997F-E1706CFF0388}"/>
    <dgm:cxn modelId="{64E20507-8FA1-4455-B3A7-8F6FB35481AF}" type="presOf" srcId="{DFED864B-A739-456A-8534-C6C8EB979D13}" destId="{AFDF814C-2768-4921-BF54-9445D2077E68}" srcOrd="0" destOrd="2" presId="urn:microsoft.com/office/officeart/2005/8/layout/vList2"/>
    <dgm:cxn modelId="{C2448029-FAA2-4CA3-B95F-06E4E720F9D0}" srcId="{57E4DC8A-0269-4B0F-8D7C-B3EBE05B75BF}" destId="{A93A460D-6533-474D-8F5E-705D34A1DEDB}" srcOrd="1" destOrd="0" parTransId="{2D5DD503-6AEA-4148-BB8E-F900A692E0FC}" sibTransId="{91016031-F385-4777-ADB9-ED885133744D}"/>
    <dgm:cxn modelId="{3E0A56E4-299D-465A-83DB-EA6DF67114E6}" srcId="{60B09164-3635-4F57-BDFF-F431FDAAB3E9}" destId="{10302A26-4E20-4086-AE35-690E4E54E01F}" srcOrd="2" destOrd="0" parTransId="{25A42636-60A1-48DD-A7D8-652F1C0717C0}" sibTransId="{2BE5ADB0-2109-4220-8ED3-EEBBF55E7A82}"/>
    <dgm:cxn modelId="{AFE32E82-4FF2-4C25-BB76-6EAF3646AC0A}" type="presOf" srcId="{C6FC4FC3-A518-43E7-946A-44428EAF65D6}" destId="{38C68B03-0334-457A-8587-2A4C6D020BB0}" srcOrd="0" destOrd="4" presId="urn:microsoft.com/office/officeart/2005/8/layout/vList2"/>
    <dgm:cxn modelId="{84CAD1F5-AA70-492E-A045-C92BC5716F4F}" type="presOf" srcId="{57E4DC8A-0269-4B0F-8D7C-B3EBE05B75BF}" destId="{9003AC3B-56CD-448D-A2D6-CA9F9F7F936C}" srcOrd="0" destOrd="0" presId="urn:microsoft.com/office/officeart/2005/8/layout/vList2"/>
    <dgm:cxn modelId="{8C2E53F2-B103-4BA9-AC0E-8C2CC04732F6}" type="presParOf" srcId="{9003AC3B-56CD-448D-A2D6-CA9F9F7F936C}" destId="{CF2162E2-F605-4392-95A6-28E093478E07}" srcOrd="0" destOrd="0" presId="urn:microsoft.com/office/officeart/2005/8/layout/vList2"/>
    <dgm:cxn modelId="{EF5A3389-3D76-4D5F-84D4-E4C863BB20A2}" type="presParOf" srcId="{9003AC3B-56CD-448D-A2D6-CA9F9F7F936C}" destId="{38C68B03-0334-457A-8587-2A4C6D020BB0}" srcOrd="1" destOrd="0" presId="urn:microsoft.com/office/officeart/2005/8/layout/vList2"/>
    <dgm:cxn modelId="{153D2CA7-3F85-4E08-A093-6354DC692813}" type="presParOf" srcId="{9003AC3B-56CD-448D-A2D6-CA9F9F7F936C}" destId="{BB3BB3A9-0412-45E0-8CCF-67B6614085B9}" srcOrd="2" destOrd="0" presId="urn:microsoft.com/office/officeart/2005/8/layout/vList2"/>
    <dgm:cxn modelId="{C3A5F409-5ED9-4347-9E63-6C48496503D2}" type="presParOf" srcId="{9003AC3B-56CD-448D-A2D6-CA9F9F7F936C}" destId="{AFDF814C-2768-4921-BF54-9445D2077E68}" srcOrd="3" destOrd="0" presId="urn:microsoft.com/office/officeart/2005/8/layout/vList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F2110BBC-3CA9-4204-B86F-047BC1DEFAC9}"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BD4C6743-C1AF-4848-9E1D-80F910DA7B44}"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CD2A8EBB-FAC3-4E62-8C2B-B5C0C698278C}"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DA6D73B0-4A20-40E2-9947-6E268EEFD57B}"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CD2A8EBB-FAC3-4E62-8C2B-B5C0C698278C}"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DA6D73B0-4A20-40E2-9947-6E268EEFD57B}"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CD2A8EBB-FAC3-4E62-8C2B-B5C0C698278C}"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DA6D73B0-4A20-40E2-9947-6E268EEFD57B}"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CD2A8EBB-FAC3-4E62-8C2B-B5C0C698278C}"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DA6D73B0-4A20-40E2-9947-6E268EEFD57B}"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CD2A8EBB-FAC3-4E62-8C2B-B5C0C698278C}"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F2110BBC-3CA9-4204-B86F-047BC1DEFAC9}"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BD4C6743-C1AF-4848-9E1D-80F910DA7B44}"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F2110BBC-3CA9-4204-B86F-047BC1DEFAC9}"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BD4C6743-C1AF-4848-9E1D-80F910DA7B44}"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DA6D73B0-4A20-40E2-9947-6E268EEFD57B}"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CD2A8EBB-FAC3-4E62-8C2B-B5C0C698278C}"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DA6D73B0-4A20-40E2-9947-6E268EEFD57B}"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CD2A8EBB-FAC3-4E62-8C2B-B5C0C698278C}"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DA6D73B0-4A20-40E2-9947-6E268EEFD57B}"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F2110BBC-3CA9-4204-B86F-047BC1DEFAC9}"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BD4C6743-C1AF-4848-9E1D-80F910DA7B44}"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2162E2-F605-4392-95A6-28E093478E07}">
      <dsp:nvSpPr>
        <dsp:cNvPr id="0" name=""/>
        <dsp:cNvSpPr/>
      </dsp:nvSpPr>
      <dsp:spPr>
        <a:xfrm>
          <a:off x="0" y="237686"/>
          <a:ext cx="9037122" cy="1216800"/>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a:t>Factors</a:t>
          </a:r>
        </a:p>
      </dsp:txBody>
      <dsp:txXfrm>
        <a:off x="0" y="237686"/>
        <a:ext cx="9037122" cy="1216800"/>
      </dsp:txXfrm>
    </dsp:sp>
    <dsp:sp modelId="{38C68B03-0334-457A-8587-2A4C6D020BB0}">
      <dsp:nvSpPr>
        <dsp:cNvPr id="0" name=""/>
        <dsp:cNvSpPr/>
      </dsp:nvSpPr>
      <dsp:spPr>
        <a:xfrm>
          <a:off x="0" y="1454486"/>
          <a:ext cx="9037122" cy="1681875"/>
        </a:xfrm>
        <a:prstGeom prst="rect">
          <a:avLst/>
        </a:prstGeom>
        <a:solidFill>
          <a:schemeClr val="lt1"/>
        </a:solidFill>
        <a:ln w="285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286929"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i="0" u="none" kern="1200"/>
            <a:t>Concepts of Factors and Multiples</a:t>
          </a:r>
          <a:endParaRPr lang="en-US" sz="1800" b="1" kern="1200" dirty="0">
            <a:solidFill>
              <a:schemeClr val="tx1"/>
            </a:solidFill>
          </a:endParaRPr>
        </a:p>
        <a:p>
          <a:pPr marL="171450" lvl="1" indent="-171450" algn="l" defTabSz="800100" rtl="0">
            <a:lnSpc>
              <a:spcPct val="90000"/>
            </a:lnSpc>
            <a:spcBef>
              <a:spcPct val="0"/>
            </a:spcBef>
            <a:spcAft>
              <a:spcPct val="20000"/>
            </a:spcAft>
            <a:buChar char="••"/>
          </a:pPr>
          <a:r>
            <a:rPr lang="en-IN" sz="1800" b="0" i="0" u="none" kern="1200" dirty="0"/>
            <a:t>Number of factors </a:t>
          </a:r>
        </a:p>
        <a:p>
          <a:pPr marL="171450" lvl="1" indent="-171450" algn="l" defTabSz="800100" rtl="0">
            <a:lnSpc>
              <a:spcPct val="90000"/>
            </a:lnSpc>
            <a:spcBef>
              <a:spcPct val="0"/>
            </a:spcBef>
            <a:spcAft>
              <a:spcPct val="20000"/>
            </a:spcAft>
            <a:buChar char="••"/>
          </a:pPr>
          <a:r>
            <a:rPr lang="en-IN" sz="1800" b="0" i="0" u="none" kern="1200" dirty="0"/>
            <a:t>Sum of factors</a:t>
          </a:r>
        </a:p>
        <a:p>
          <a:pPr marL="171450" lvl="1" indent="-171450" algn="l" defTabSz="800100" rtl="0">
            <a:lnSpc>
              <a:spcPct val="90000"/>
            </a:lnSpc>
            <a:spcBef>
              <a:spcPct val="0"/>
            </a:spcBef>
            <a:spcAft>
              <a:spcPct val="20000"/>
            </a:spcAft>
            <a:buChar char="••"/>
          </a:pPr>
          <a:r>
            <a:rPr lang="en-IN" sz="1800" b="0" i="0" u="none" kern="1200" dirty="0"/>
            <a:t>Product of factors</a:t>
          </a:r>
        </a:p>
        <a:p>
          <a:pPr marL="171450" lvl="1" indent="-171450" algn="l" defTabSz="800100" rtl="0">
            <a:lnSpc>
              <a:spcPct val="90000"/>
            </a:lnSpc>
            <a:spcBef>
              <a:spcPct val="0"/>
            </a:spcBef>
            <a:spcAft>
              <a:spcPct val="20000"/>
            </a:spcAft>
            <a:buChar char="••"/>
          </a:pPr>
          <a:r>
            <a:rPr lang="en-US" sz="1800" b="0" i="0" u="none" kern="1200" dirty="0"/>
            <a:t>Number of odd and even factors</a:t>
          </a:r>
          <a:endParaRPr lang="en-IN" sz="1800" b="0" i="0" u="none" kern="1200" dirty="0"/>
        </a:p>
      </dsp:txBody>
      <dsp:txXfrm>
        <a:off x="0" y="1454486"/>
        <a:ext cx="9037122" cy="1681875"/>
      </dsp:txXfrm>
    </dsp:sp>
    <dsp:sp modelId="{BB3BB3A9-0412-45E0-8CCF-67B6614085B9}">
      <dsp:nvSpPr>
        <dsp:cNvPr id="0" name=""/>
        <dsp:cNvSpPr/>
      </dsp:nvSpPr>
      <dsp:spPr>
        <a:xfrm>
          <a:off x="0" y="3190052"/>
          <a:ext cx="9037122" cy="1216800"/>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Factorials</a:t>
          </a:r>
        </a:p>
      </dsp:txBody>
      <dsp:txXfrm>
        <a:off x="0" y="3190052"/>
        <a:ext cx="9037122" cy="1216800"/>
      </dsp:txXfrm>
    </dsp:sp>
    <dsp:sp modelId="{AFDF814C-2768-4921-BF54-9445D2077E68}">
      <dsp:nvSpPr>
        <dsp:cNvPr id="0" name=""/>
        <dsp:cNvSpPr/>
      </dsp:nvSpPr>
      <dsp:spPr>
        <a:xfrm>
          <a:off x="0" y="4353161"/>
          <a:ext cx="9037122" cy="1076400"/>
        </a:xfrm>
        <a:prstGeom prst="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8692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kern="1200" dirty="0">
              <a:solidFill>
                <a:schemeClr val="tx1"/>
              </a:solidFill>
            </a:rPr>
            <a:t>Concept of Number of Zeros</a:t>
          </a:r>
        </a:p>
        <a:p>
          <a:pPr marL="171450" lvl="1" indent="-171450" algn="l" defTabSz="800100">
            <a:lnSpc>
              <a:spcPct val="90000"/>
            </a:lnSpc>
            <a:spcBef>
              <a:spcPct val="0"/>
            </a:spcBef>
            <a:spcAft>
              <a:spcPct val="20000"/>
            </a:spcAft>
            <a:buChar char="••"/>
          </a:pPr>
          <a:r>
            <a:rPr lang="en-US" sz="1800" b="0" kern="1200" dirty="0">
              <a:solidFill>
                <a:schemeClr val="tx1"/>
              </a:solidFill>
            </a:rPr>
            <a:t>Highest power of a number in a factorial </a:t>
          </a:r>
        </a:p>
        <a:p>
          <a:pPr marL="171450" lvl="1" indent="-171450" algn="l" defTabSz="800100">
            <a:lnSpc>
              <a:spcPct val="90000"/>
            </a:lnSpc>
            <a:spcBef>
              <a:spcPct val="0"/>
            </a:spcBef>
            <a:spcAft>
              <a:spcPct val="20000"/>
            </a:spcAft>
            <a:buChar char="••"/>
          </a:pPr>
          <a:r>
            <a:rPr lang="en-US" sz="1800" b="0" i="0" u="none" kern="1200" dirty="0"/>
            <a:t>Number of zeroes in a factorial</a:t>
          </a:r>
          <a:endParaRPr lang="en-US" sz="1800" b="1" kern="1200" dirty="0">
            <a:solidFill>
              <a:schemeClr val="tx1"/>
            </a:solidFill>
          </a:endParaRPr>
        </a:p>
      </dsp:txBody>
      <dsp:txXfrm>
        <a:off x="0" y="4353161"/>
        <a:ext cx="9037122" cy="10764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Easy</a:t>
            </a:r>
            <a:endParaRPr lang="en-US" dirty="0"/>
          </a:p>
          <a:p>
            <a:r>
              <a:rPr lang="en-US" dirty="0"/>
              <a:t>Option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 xmlns:p14="http://schemas.microsoft.com/office/powerpoint/2010/main" val="3883430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Difficult</a:t>
            </a:r>
            <a:endParaRPr lang="en-US" dirty="0"/>
          </a:p>
          <a:p>
            <a:r>
              <a:rPr lang="en-US" dirty="0"/>
              <a:t>Option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 xmlns:p14="http://schemas.microsoft.com/office/powerpoint/2010/main" val="86162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a:t>
            </a:r>
            <a:endParaRPr lang="en-US" dirty="0"/>
          </a:p>
          <a:p>
            <a:r>
              <a:rPr lang="en-US" dirty="0"/>
              <a:t>Option 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 xmlns:p14="http://schemas.microsoft.com/office/powerpoint/2010/main" val="2201777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a:t>
            </a:r>
            <a:endParaRPr lang="en-US" dirty="0"/>
          </a:p>
          <a:p>
            <a:r>
              <a:rPr lang="en-US" dirty="0"/>
              <a:t>Option 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 xmlns:p14="http://schemas.microsoft.com/office/powerpoint/2010/main" val="1678269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a:t>
            </a:r>
            <a:endParaRPr lang="en-US" dirty="0"/>
          </a:p>
          <a:p>
            <a:r>
              <a:rPr lang="en-US" dirty="0"/>
              <a:t>Option 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 xmlns:p14="http://schemas.microsoft.com/office/powerpoint/2010/main" val="290523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19</a:t>
            </a:fld>
            <a:endParaRPr lang="en-US"/>
          </a:p>
        </p:txBody>
      </p:sp>
    </p:spTree>
    <p:extLst>
      <p:ext uri="{BB962C8B-B14F-4D97-AF65-F5344CB8AC3E}">
        <p14:creationId xmlns="" xmlns:p14="http://schemas.microsoft.com/office/powerpoint/2010/main" val="3954591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20</a:t>
            </a:fld>
            <a:endParaRPr lang="en-US"/>
          </a:p>
        </p:txBody>
      </p:sp>
    </p:spTree>
    <p:extLst>
      <p:ext uri="{BB962C8B-B14F-4D97-AF65-F5344CB8AC3E}">
        <p14:creationId xmlns="" xmlns:p14="http://schemas.microsoft.com/office/powerpoint/2010/main" val="721355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21</a:t>
            </a:fld>
            <a:endParaRPr lang="en-US"/>
          </a:p>
        </p:txBody>
      </p:sp>
    </p:spTree>
    <p:extLst>
      <p:ext uri="{BB962C8B-B14F-4D97-AF65-F5344CB8AC3E}">
        <p14:creationId xmlns="" xmlns:p14="http://schemas.microsoft.com/office/powerpoint/2010/main" val="277961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Difficult</a:t>
            </a:r>
          </a:p>
          <a:p>
            <a:pPr marL="0" indent="0">
              <a:buNone/>
            </a:pPr>
            <a:r>
              <a:rPr lang="en-US" dirty="0"/>
              <a:t>Option: 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pPr marL="0" indent="0">
              <a:buNone/>
            </a:pPr>
            <a:endParaRPr lang="en-IN" dirty="0"/>
          </a:p>
          <a:p>
            <a:r>
              <a:rPr lang="en-IN" dirty="0"/>
              <a:t>          </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22</a:t>
            </a:fld>
            <a:endParaRPr lang="en-US"/>
          </a:p>
        </p:txBody>
      </p:sp>
    </p:spTree>
    <p:extLst>
      <p:ext uri="{BB962C8B-B14F-4D97-AF65-F5344CB8AC3E}">
        <p14:creationId xmlns="" xmlns:p14="http://schemas.microsoft.com/office/powerpoint/2010/main" val="443074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Difficult</a:t>
            </a:r>
          </a:p>
          <a:p>
            <a:pPr marL="0" indent="0">
              <a:buNone/>
            </a:pPr>
            <a:r>
              <a:rPr lang="en-US" dirty="0"/>
              <a:t>Option: 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pPr marL="0" indent="0">
              <a:buNone/>
            </a:pPr>
            <a:endParaRPr lang="en-IN" dirty="0"/>
          </a:p>
          <a:p>
            <a:r>
              <a:rPr lang="en-IN" dirty="0"/>
              <a:t>          </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23</a:t>
            </a:fld>
            <a:endParaRPr lang="en-US"/>
          </a:p>
        </p:txBody>
      </p:sp>
    </p:spTree>
    <p:extLst>
      <p:ext uri="{BB962C8B-B14F-4D97-AF65-F5344CB8AC3E}">
        <p14:creationId xmlns="" xmlns:p14="http://schemas.microsoft.com/office/powerpoint/2010/main" val="536834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Difficult</a:t>
            </a:r>
          </a:p>
          <a:p>
            <a:pPr marL="0" indent="0">
              <a:buNone/>
            </a:pPr>
            <a:r>
              <a:rPr lang="en-US" dirty="0"/>
              <a:t>Option: 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pPr marL="0" indent="0">
              <a:buNone/>
            </a:pPr>
            <a:endParaRPr lang="en-IN" dirty="0"/>
          </a:p>
          <a:p>
            <a:r>
              <a:rPr lang="en-IN" dirty="0"/>
              <a:t>          </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24</a:t>
            </a:fld>
            <a:endParaRPr lang="en-US"/>
          </a:p>
        </p:txBody>
      </p:sp>
    </p:spTree>
    <p:extLst>
      <p:ext uri="{BB962C8B-B14F-4D97-AF65-F5344CB8AC3E}">
        <p14:creationId xmlns="" xmlns:p14="http://schemas.microsoft.com/office/powerpoint/2010/main" val="76570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Easy</a:t>
            </a:r>
            <a:endParaRPr lang="en-US" dirty="0"/>
          </a:p>
          <a:p>
            <a:r>
              <a:rPr lang="en-US" dirty="0"/>
              <a:t>Option 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 xmlns:p14="http://schemas.microsoft.com/office/powerpoint/2010/main" val="2612227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Easy</a:t>
            </a:r>
          </a:p>
          <a:p>
            <a:pPr marL="0" indent="0">
              <a:buNone/>
            </a:pPr>
            <a:r>
              <a:rPr lang="en-US" dirty="0"/>
              <a:t>Option: C</a:t>
            </a:r>
            <a:endParaRPr lang="en-IN"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25</a:t>
            </a:fld>
            <a:endParaRPr lang="en-US"/>
          </a:p>
        </p:txBody>
      </p:sp>
    </p:spTree>
    <p:extLst>
      <p:ext uri="{BB962C8B-B14F-4D97-AF65-F5344CB8AC3E}">
        <p14:creationId xmlns="" xmlns:p14="http://schemas.microsoft.com/office/powerpoint/2010/main" val="1072128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Easy</a:t>
            </a:r>
          </a:p>
          <a:p>
            <a:pPr marL="0" indent="0">
              <a:buNone/>
            </a:pPr>
            <a:r>
              <a:rPr lang="en-US" dirty="0" err="1"/>
              <a:t>Option:A</a:t>
            </a:r>
            <a:endParaRPr lang="en-IN"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26</a:t>
            </a:fld>
            <a:endParaRPr lang="en-US"/>
          </a:p>
        </p:txBody>
      </p:sp>
    </p:spTree>
    <p:extLst>
      <p:ext uri="{BB962C8B-B14F-4D97-AF65-F5344CB8AC3E}">
        <p14:creationId xmlns="" xmlns:p14="http://schemas.microsoft.com/office/powerpoint/2010/main" val="3801487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Difficult</a:t>
            </a:r>
          </a:p>
          <a:p>
            <a:pPr marL="0" indent="0">
              <a:buNone/>
            </a:pPr>
            <a:r>
              <a:rPr lang="en-US" dirty="0"/>
              <a:t>Option: 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pPr marL="0" indent="0">
              <a:buNone/>
            </a:pPr>
            <a:endParaRPr lang="en-IN" dirty="0"/>
          </a:p>
          <a:p>
            <a:r>
              <a:rPr lang="en-IN" dirty="0"/>
              <a:t>          </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27</a:t>
            </a:fld>
            <a:endParaRPr lang="en-US"/>
          </a:p>
        </p:txBody>
      </p:sp>
    </p:spTree>
    <p:extLst>
      <p:ext uri="{BB962C8B-B14F-4D97-AF65-F5344CB8AC3E}">
        <p14:creationId xmlns="" xmlns:p14="http://schemas.microsoft.com/office/powerpoint/2010/main" val="2141248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Difficult</a:t>
            </a:r>
          </a:p>
          <a:p>
            <a:pPr marL="0" indent="0">
              <a:buNone/>
            </a:pPr>
            <a:r>
              <a:rPr lang="en-US" dirty="0"/>
              <a:t>Option: 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pPr marL="0" indent="0">
              <a:buNone/>
            </a:pPr>
            <a:endParaRPr lang="en-IN" dirty="0"/>
          </a:p>
          <a:p>
            <a:r>
              <a:rPr lang="en-IN" dirty="0"/>
              <a:t>          </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28</a:t>
            </a:fld>
            <a:endParaRPr lang="en-US"/>
          </a:p>
        </p:txBody>
      </p:sp>
    </p:spTree>
    <p:extLst>
      <p:ext uri="{BB962C8B-B14F-4D97-AF65-F5344CB8AC3E}">
        <p14:creationId xmlns="" xmlns:p14="http://schemas.microsoft.com/office/powerpoint/2010/main" val="3123715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Moderate</a:t>
            </a:r>
          </a:p>
          <a:p>
            <a:pPr marL="0" indent="0">
              <a:buNone/>
            </a:pPr>
            <a:r>
              <a:rPr lang="en-US" dirty="0"/>
              <a:t>Option: 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pPr marL="0" indent="0">
              <a:buNone/>
            </a:pPr>
            <a:endParaRPr lang="en-IN" dirty="0"/>
          </a:p>
          <a:p>
            <a:r>
              <a:rPr lang="en-IN" dirty="0"/>
              <a:t>          </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29</a:t>
            </a:fld>
            <a:endParaRPr lang="en-US"/>
          </a:p>
        </p:txBody>
      </p:sp>
    </p:spTree>
    <p:extLst>
      <p:ext uri="{BB962C8B-B14F-4D97-AF65-F5344CB8AC3E}">
        <p14:creationId xmlns="" xmlns:p14="http://schemas.microsoft.com/office/powerpoint/2010/main" val="3263125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Moderate</a:t>
            </a:r>
          </a:p>
          <a:p>
            <a:pPr marL="0" indent="0">
              <a:buNone/>
            </a:pPr>
            <a:r>
              <a:rPr lang="en-US" dirty="0"/>
              <a:t>Option: A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pPr marL="0" indent="0">
              <a:buNone/>
            </a:pPr>
            <a:endParaRPr lang="en-IN" dirty="0"/>
          </a:p>
          <a:p>
            <a:r>
              <a:rPr lang="en-IN" dirty="0"/>
              <a:t>          </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30</a:t>
            </a:fld>
            <a:endParaRPr lang="en-US"/>
          </a:p>
        </p:txBody>
      </p:sp>
    </p:spTree>
    <p:extLst>
      <p:ext uri="{BB962C8B-B14F-4D97-AF65-F5344CB8AC3E}">
        <p14:creationId xmlns="" xmlns:p14="http://schemas.microsoft.com/office/powerpoint/2010/main" val="67493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Moderate</a:t>
            </a:r>
          </a:p>
          <a:p>
            <a:pPr marL="0" indent="0">
              <a:buNone/>
            </a:pPr>
            <a:r>
              <a:rPr lang="en-US" dirty="0"/>
              <a:t>Option: C</a:t>
            </a:r>
            <a:endParaRPr lang="en-IN"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31</a:t>
            </a:fld>
            <a:endParaRPr lang="en-US"/>
          </a:p>
        </p:txBody>
      </p:sp>
    </p:spTree>
    <p:extLst>
      <p:ext uri="{BB962C8B-B14F-4D97-AF65-F5344CB8AC3E}">
        <p14:creationId xmlns="" xmlns:p14="http://schemas.microsoft.com/office/powerpoint/2010/main" val="2705988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dirty="0"/>
              <a:t>Difficulty Level : Expert</a:t>
            </a:r>
          </a:p>
          <a:p>
            <a:pPr marL="0" indent="0">
              <a:buNone/>
            </a:pPr>
            <a:r>
              <a:rPr lang="en-US" dirty="0"/>
              <a:t>Option: D</a:t>
            </a:r>
            <a:endParaRPr lang="en-IN" dirty="0"/>
          </a:p>
          <a:p>
            <a:pPr marL="0" indent="0">
              <a:buNone/>
            </a:pP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32</a:t>
            </a:fld>
            <a:endParaRPr lang="en-US"/>
          </a:p>
        </p:txBody>
      </p:sp>
    </p:spTree>
    <p:extLst>
      <p:ext uri="{BB962C8B-B14F-4D97-AF65-F5344CB8AC3E}">
        <p14:creationId xmlns="" xmlns:p14="http://schemas.microsoft.com/office/powerpoint/2010/main" val="278218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Easy</a:t>
            </a:r>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 xmlns:p14="http://schemas.microsoft.com/office/powerpoint/2010/main" val="298071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a:t>
            </a:r>
            <a:endParaRPr lang="en-US" dirty="0"/>
          </a:p>
          <a:p>
            <a:r>
              <a:rPr lang="en-US" dirty="0"/>
              <a:t>Option 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 xmlns:p14="http://schemas.microsoft.com/office/powerpoint/2010/main" val="19052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a:t>
            </a:r>
            <a:endParaRPr lang="en-US" dirty="0"/>
          </a:p>
          <a:p>
            <a:r>
              <a:rPr lang="en-US" dirty="0"/>
              <a:t>Option 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 xmlns:p14="http://schemas.microsoft.com/office/powerpoint/2010/main" val="421928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a:t>
            </a:r>
            <a:endParaRPr lang="en-US" dirty="0"/>
          </a:p>
          <a:p>
            <a:r>
              <a:rPr lang="en-US" dirty="0"/>
              <a:t>Option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 xmlns:p14="http://schemas.microsoft.com/office/powerpoint/2010/main" val="150176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a:t>
            </a:r>
            <a:endParaRPr lang="en-US" dirty="0"/>
          </a:p>
          <a:p>
            <a:r>
              <a:rPr lang="en-US" dirty="0"/>
              <a:t>Option 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Compulsory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 xmlns:p14="http://schemas.microsoft.com/office/powerpoint/2010/main" val="731957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a:t>
            </a:r>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 xmlns:p14="http://schemas.microsoft.com/office/powerpoint/2010/main" val="254060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a:t>
            </a:r>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 xmlns:p14="http://schemas.microsoft.com/office/powerpoint/2010/main" val="102195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8/6/2022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8/6/2022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20.xml"/><Relationship Id="rId12" Type="http://schemas.microsoft.com/office/2007/relationships/diagramDrawing" Target="../diagrams/drawing2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0"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1.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23.xml"/><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135" y="1223158"/>
            <a:ext cx="11008426" cy="3218213"/>
          </a:xfrm>
        </p:spPr>
        <p:txBody>
          <a:bodyPr>
            <a:normAutofit/>
          </a:bodyPr>
          <a:lstStyle/>
          <a:p>
            <a:r>
              <a:rPr lang="en-US" sz="6600" b="1" dirty="0">
                <a:solidFill>
                  <a:srgbClr val="C00000"/>
                </a:solidFill>
                <a:effectLst/>
              </a:rPr>
              <a:t> FACTORS </a:t>
            </a:r>
            <a:br>
              <a:rPr lang="en-US" sz="6600" b="1" dirty="0">
                <a:solidFill>
                  <a:srgbClr val="C00000"/>
                </a:solidFill>
                <a:effectLst/>
              </a:rPr>
            </a:br>
            <a:r>
              <a:rPr lang="en-US" sz="6600" b="1" dirty="0">
                <a:solidFill>
                  <a:srgbClr val="C00000"/>
                </a:solidFill>
                <a:effectLst/>
              </a:rPr>
              <a:t>AND </a:t>
            </a:r>
            <a:br>
              <a:rPr lang="en-US" sz="6600" b="1" dirty="0">
                <a:solidFill>
                  <a:srgbClr val="C00000"/>
                </a:solidFill>
                <a:effectLst/>
              </a:rPr>
            </a:br>
            <a:r>
              <a:rPr lang="en-US" sz="6600" b="1" dirty="0">
                <a:solidFill>
                  <a:srgbClr val="C00000"/>
                </a:solidFill>
                <a:effectLst/>
              </a:rPr>
              <a:t>FACTORIALS</a:t>
            </a:r>
          </a:p>
        </p:txBody>
      </p:sp>
    </p:spTree>
    <p:extLst>
      <p:ext uri="{BB962C8B-B14F-4D97-AF65-F5344CB8AC3E}">
        <p14:creationId xmlns=""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1881" y="725214"/>
            <a:ext cx="10829284"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What is the sum of the factors of 600?</a:t>
            </a:r>
          </a:p>
          <a:p>
            <a:r>
              <a:rPr lang="en-US" sz="2400" dirty="0">
                <a:latin typeface="Times New Roman" panose="02020603050405020304" pitchFamily="18" charset="0"/>
                <a:cs typeface="Times New Roman" panose="02020603050405020304" pitchFamily="18" charset="0"/>
              </a:rPr>
              <a:t>A.1560		B. 1650		C. 1770		D. 1860</a:t>
            </a: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276002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631" y="725214"/>
            <a:ext cx="10805534"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What is the product of the factors of 361?</a:t>
            </a:r>
          </a:p>
          <a:p>
            <a:r>
              <a:rPr lang="en-US" sz="2400" dirty="0">
                <a:latin typeface="Times New Roman" panose="02020603050405020304" pitchFamily="18" charset="0"/>
                <a:cs typeface="Times New Roman" panose="02020603050405020304" pitchFamily="18" charset="0"/>
              </a:rPr>
              <a:t>A. 19^5		B. 19^3		C. 19^10		D. None</a:t>
            </a:r>
            <a:endParaRPr lang="en-US" sz="2400" baseline="30000" dirty="0">
              <a:latin typeface="Times New Roman" panose="02020603050405020304" pitchFamily="18"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670662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631" y="725214"/>
            <a:ext cx="10805534"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7. </a:t>
            </a:r>
            <a:r>
              <a:rPr lang="en-US" sz="2400" dirty="0">
                <a:latin typeface="Times New Roman" panose="02020603050405020304" pitchFamily="18" charset="0"/>
                <a:cs typeface="Times New Roman" panose="02020603050405020304" pitchFamily="18" charset="0"/>
              </a:rPr>
              <a:t>What is the product of the factors of 1024?</a:t>
            </a:r>
          </a:p>
          <a:p>
            <a:r>
              <a:rPr lang="en-US" sz="2400" dirty="0">
                <a:latin typeface="Times New Roman" panose="02020603050405020304" pitchFamily="18" charset="0"/>
                <a:cs typeface="Times New Roman" panose="02020603050405020304" pitchFamily="18" charset="0"/>
              </a:rPr>
              <a:t>A. 2^58		B. 2^36		C. </a:t>
            </a:r>
            <a:r>
              <a:rPr lang="en-US" sz="2400" smtClean="0">
                <a:latin typeface="Times New Roman" panose="02020603050405020304" pitchFamily="18" charset="0"/>
                <a:cs typeface="Times New Roman" panose="02020603050405020304" pitchFamily="18" charset="0"/>
              </a:rPr>
              <a:t>2^55</a:t>
            </a:r>
            <a:r>
              <a:rPr lang="en-US" sz="2400" dirty="0">
                <a:latin typeface="Times New Roman" panose="02020603050405020304" pitchFamily="18" charset="0"/>
                <a:cs typeface="Times New Roman" panose="02020603050405020304" pitchFamily="18" charset="0"/>
              </a:rPr>
              <a:t>		D. None</a:t>
            </a:r>
            <a:endParaRPr lang="en-US" sz="2400" baseline="30000" dirty="0">
              <a:latin typeface="Times New Roman" panose="02020603050405020304" pitchFamily="18"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58926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756" y="725214"/>
            <a:ext cx="10817409"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8. </a:t>
            </a:r>
            <a:r>
              <a:rPr lang="en-US" sz="2400" dirty="0">
                <a:latin typeface="Times New Roman" panose="02020603050405020304" pitchFamily="18" charset="0"/>
                <a:cs typeface="Times New Roman" panose="02020603050405020304" pitchFamily="18" charset="0"/>
              </a:rPr>
              <a:t>What is the product of the factors of 360?</a:t>
            </a:r>
          </a:p>
          <a:p>
            <a:r>
              <a:rPr lang="en-US" sz="2400" dirty="0">
                <a:latin typeface="Times New Roman" panose="02020603050405020304" pitchFamily="18" charset="0"/>
                <a:cs typeface="Times New Roman" panose="02020603050405020304" pitchFamily="18" charset="0"/>
              </a:rPr>
              <a:t>A. 360^12		B. 360^8			C. 360^16		D. None</a:t>
            </a:r>
            <a:endParaRPr lang="en-US" sz="2400" baseline="30000" dirty="0">
              <a:latin typeface="Times New Roman" panose="02020603050405020304" pitchFamily="18"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1835370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756" y="725214"/>
            <a:ext cx="10817409"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9. </a:t>
            </a:r>
            <a:r>
              <a:rPr lang="en-US" sz="2400" dirty="0">
                <a:latin typeface="Times New Roman" panose="02020603050405020304" pitchFamily="18" charset="0"/>
                <a:cs typeface="Times New Roman" panose="02020603050405020304" pitchFamily="18" charset="0"/>
              </a:rPr>
              <a:t>What is the product of the factors of 524?</a:t>
            </a:r>
          </a:p>
          <a:p>
            <a:r>
              <a:rPr lang="en-US" sz="2400" dirty="0">
                <a:latin typeface="Times New Roman" panose="02020603050405020304" pitchFamily="18" charset="0"/>
                <a:cs typeface="Times New Roman" panose="02020603050405020304" pitchFamily="18" charset="0"/>
              </a:rPr>
              <a:t>A. 524^2		     B. 524^3			C. 524^6		D. None</a:t>
            </a:r>
            <a:endParaRPr lang="en-US" sz="2400" baseline="30000" dirty="0">
              <a:latin typeface="Times New Roman" panose="02020603050405020304" pitchFamily="18"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269690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7714" y="714186"/>
            <a:ext cx="11571515"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10. Find the smallest number that has exactly 18 factors</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A. 156			B. 180			C. 360			D. 760</a:t>
            </a: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4240418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8758" y="725214"/>
            <a:ext cx="11883241"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11. </a:t>
            </a:r>
            <a:r>
              <a:rPr lang="en-US" sz="2400" dirty="0">
                <a:latin typeface="Times New Roman" panose="02020603050405020304" pitchFamily="18" charset="0"/>
                <a:cs typeface="Times New Roman" panose="02020603050405020304" pitchFamily="18" charset="0"/>
              </a:rPr>
              <a:t>Find the odd factors of 252?</a:t>
            </a:r>
          </a:p>
          <a:p>
            <a:r>
              <a:rPr lang="en-US" sz="2400" dirty="0">
                <a:latin typeface="Times New Roman" panose="02020603050405020304" pitchFamily="18" charset="0"/>
                <a:cs typeface="Times New Roman" panose="02020603050405020304" pitchFamily="18" charset="0"/>
              </a:rPr>
              <a:t>A. 8		        B. 5		    C. 7		          D. 6</a:t>
            </a:r>
            <a:endParaRPr lang="en-US" sz="2400" baseline="30000" dirty="0">
              <a:latin typeface="Times New Roman" panose="02020603050405020304" pitchFamily="18"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417530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1880" y="725214"/>
            <a:ext cx="11990119"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12. </a:t>
            </a:r>
            <a:r>
              <a:rPr lang="en-US" sz="2400" dirty="0">
                <a:latin typeface="Times New Roman" panose="02020603050405020304" pitchFamily="18" charset="0"/>
                <a:cs typeface="Times New Roman" panose="02020603050405020304" pitchFamily="18" charset="0"/>
              </a:rPr>
              <a:t>How many factors of 2^4 * 5^3 * 7^4 are odd numbers?</a:t>
            </a:r>
          </a:p>
          <a:p>
            <a:r>
              <a:rPr lang="en-US" sz="2400" dirty="0">
                <a:latin typeface="Times New Roman" panose="02020603050405020304" pitchFamily="18" charset="0"/>
                <a:cs typeface="Times New Roman" panose="02020603050405020304" pitchFamily="18" charset="0"/>
              </a:rPr>
              <a:t>A. 20		B. 25		C. 27		D. 29</a:t>
            </a:r>
            <a:endParaRPr lang="en-US" sz="2400" baseline="30000" dirty="0">
              <a:latin typeface="Times New Roman" panose="02020603050405020304" pitchFamily="18"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1907201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004" y="725214"/>
            <a:ext cx="11590317"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13. </a:t>
            </a:r>
            <a:r>
              <a:rPr lang="en-US" sz="2400" dirty="0">
                <a:latin typeface="Times New Roman" panose="02020603050405020304" pitchFamily="18" charset="0"/>
                <a:cs typeface="Times New Roman" panose="02020603050405020304" pitchFamily="18" charset="0"/>
              </a:rPr>
              <a:t>Number N = 2^6 * 5^5 * 7^6 * 10^7; how many factors of N are even numbers?</a:t>
            </a:r>
          </a:p>
          <a:p>
            <a:r>
              <a:rPr lang="en-US" sz="2400" dirty="0">
                <a:latin typeface="Times New Roman" panose="02020603050405020304" pitchFamily="18" charset="0"/>
                <a:cs typeface="Times New Roman" panose="02020603050405020304" pitchFamily="18" charset="0"/>
              </a:rPr>
              <a:t>A.1183		B. 1173			C. 1673		D. 190</a:t>
            </a:r>
            <a:endParaRPr lang="en-US" sz="2400" baseline="30000" dirty="0">
              <a:latin typeface="Times New Roman" panose="02020603050405020304" pitchFamily="18"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54540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880" y="904875"/>
            <a:ext cx="10840720" cy="6629400"/>
          </a:xfrm>
        </p:spPr>
        <p:txBody>
          <a:bodyPr>
            <a:noAutofit/>
          </a:bodyPr>
          <a:lstStyle/>
          <a:p>
            <a:pPr algn="l"/>
            <a:r>
              <a:rPr lang="en-US" sz="1400" b="1" dirty="0">
                <a:solidFill>
                  <a:srgbClr val="FF0000"/>
                </a:solidFill>
                <a:effectLst/>
                <a:latin typeface="Times New Roman" panose="02020603050405020304" pitchFamily="18" charset="0"/>
                <a:cs typeface="Times New Roman" panose="02020603050405020304" pitchFamily="18" charset="0"/>
              </a:rPr>
              <a:t/>
            </a:r>
            <a:br>
              <a:rPr lang="en-US" sz="1400" b="1" dirty="0">
                <a:solidFill>
                  <a:srgbClr val="FF0000"/>
                </a:solidFill>
                <a:effectLst/>
                <a:latin typeface="Times New Roman" panose="02020603050405020304" pitchFamily="18" charset="0"/>
                <a:cs typeface="Times New Roman" panose="02020603050405020304" pitchFamily="18" charset="0"/>
              </a:rPr>
            </a:br>
            <a:r>
              <a:rPr lang="en-US" sz="1400" b="1" dirty="0">
                <a:solidFill>
                  <a:srgbClr val="FF0000"/>
                </a:solidFill>
                <a:effectLst/>
                <a:latin typeface="Times New Roman" panose="02020603050405020304" pitchFamily="18" charset="0"/>
                <a:cs typeface="Times New Roman" panose="02020603050405020304" pitchFamily="18" charset="0"/>
              </a:rPr>
              <a:t/>
            </a:r>
            <a:br>
              <a:rPr lang="en-US" sz="1400" b="1" dirty="0">
                <a:solidFill>
                  <a:srgbClr val="FF0000"/>
                </a:solidFill>
                <a:effectLst/>
                <a:latin typeface="Times New Roman" panose="02020603050405020304" pitchFamily="18" charset="0"/>
                <a:cs typeface="Times New Roman" panose="02020603050405020304" pitchFamily="18" charset="0"/>
              </a:rPr>
            </a:br>
            <a:r>
              <a:rPr lang="en-US" sz="1400" b="1" dirty="0">
                <a:solidFill>
                  <a:srgbClr val="FF0000"/>
                </a:solidFill>
                <a:effectLst/>
                <a:latin typeface="Times New Roman" panose="02020603050405020304" pitchFamily="18" charset="0"/>
                <a:cs typeface="Times New Roman" panose="02020603050405020304" pitchFamily="18" charset="0"/>
              </a:rPr>
              <a:t/>
            </a:r>
            <a:br>
              <a:rPr lang="en-US" sz="1400" b="1" dirty="0">
                <a:solidFill>
                  <a:srgbClr val="FF0000"/>
                </a:solidFill>
                <a:effectLst/>
                <a:latin typeface="Times New Roman" panose="02020603050405020304" pitchFamily="18" charset="0"/>
                <a:cs typeface="Times New Roman" panose="02020603050405020304" pitchFamily="18" charset="0"/>
              </a:rPr>
            </a:br>
            <a:r>
              <a:rPr lang="en-US" sz="2800" b="1" dirty="0">
                <a:solidFill>
                  <a:schemeClr val="tx1"/>
                </a:solidFill>
                <a:effectLst/>
                <a:latin typeface="Times New Roman" panose="02020603050405020304" pitchFamily="18" charset="0"/>
                <a:cs typeface="Times New Roman" panose="02020603050405020304" pitchFamily="18" charset="0"/>
              </a:rPr>
              <a:t>Number of zeroes:</a:t>
            </a:r>
            <a:r>
              <a:rPr lang="en-US" sz="1600" dirty="0">
                <a:effectLst/>
                <a:latin typeface="Times New Roman" panose="02020603050405020304" pitchFamily="18" charset="0"/>
                <a:cs typeface="Times New Roman" panose="02020603050405020304" pitchFamily="18" charset="0"/>
              </a:rPr>
              <a:t/>
            </a:r>
            <a:br>
              <a:rPr lang="en-US" sz="1600" dirty="0">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It is very easy to find the number of zero at the end , all you have to do is count how many times did 2 and 5 occurred in the question as factor. Number of zeros is equal to the one (2 or 5)which occurred less times.</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i.e. 2*5 = 10</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      2*2*5*5 = 100</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So the number of zeros depends upon the number of pairs of 2 and 5.</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cs typeface="Times New Roman" panose="02020603050405020304" pitchFamily="18" charset="0"/>
              </a:rPr>
              <a:t>Example 1. How many numbers of zeros will be there at the trail (end) of the 1*2*3*4*5*6*7*8*9*10?</a:t>
            </a: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cs typeface="Times New Roman" panose="02020603050405020304" pitchFamily="18" charset="0"/>
              </a:rPr>
              <a:t>Solution:</a:t>
            </a:r>
            <a:r>
              <a:rPr lang="en-US" sz="2000" dirty="0">
                <a:solidFill>
                  <a:schemeClr val="tx1"/>
                </a:solidFill>
                <a:effectLst/>
                <a:latin typeface="Times New Roman" panose="02020603050405020304" pitchFamily="18" charset="0"/>
                <a:cs typeface="Times New Roman" panose="02020603050405020304" pitchFamily="18" charset="0"/>
              </a:rPr>
              <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In given expression number of 2’s = 8</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Number of 5’s = 2</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So total number of pairs = 2</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cs typeface="Times New Roman" panose="02020603050405020304" pitchFamily="18" charset="0"/>
              </a:rPr>
              <a:t>Two </a:t>
            </a:r>
            <a:r>
              <a:rPr lang="en-US" sz="2000" dirty="0">
                <a:solidFill>
                  <a:schemeClr val="tx1"/>
                </a:solidFill>
                <a:effectLst/>
                <a:latin typeface="Times New Roman" panose="02020603050405020304" pitchFamily="18" charset="0"/>
                <a:cs typeface="Times New Roman" panose="02020603050405020304" pitchFamily="18" charset="0"/>
              </a:rPr>
              <a:t>zeroes will be there at the end of the calculation.</a:t>
            </a:r>
            <a:r>
              <a:rPr lang="en-US" sz="1800" dirty="0">
                <a:solidFill>
                  <a:schemeClr val="tx1"/>
                </a:solidFill>
                <a:effectLst/>
                <a:latin typeface="Times New Roman" panose="02020603050405020304" pitchFamily="18" charset="0"/>
                <a:cs typeface="Times New Roman" panose="02020603050405020304" pitchFamily="18" charset="0"/>
              </a:rPr>
              <a:t/>
            </a:r>
            <a:br>
              <a:rPr lang="en-US" sz="1800" dirty="0">
                <a:solidFill>
                  <a:schemeClr val="tx1"/>
                </a:solidFill>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endParaRPr lang="en-US" sz="1200" b="1" dirty="0">
              <a:solidFill>
                <a:srgbClr val="00B0F0"/>
              </a:solidFill>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1"/>
          </p:nvPr>
        </p:nvSpPr>
        <p:spPr/>
        <p:txBody>
          <a:bodyPr/>
          <a:lstStyle/>
          <a:p>
            <a:fld id="{05BA204F-4364-415F-9D65-FF2DC7C3AD91}" type="slidenum">
              <a:rPr lang="en-US" smtClean="0"/>
              <a:pPr/>
              <a:t>19</a:t>
            </a:fld>
            <a:endParaRPr lang="en-US"/>
          </a:p>
        </p:txBody>
      </p:sp>
      <p:sp>
        <p:nvSpPr>
          <p:cNvPr id="6" name="Rectangle 5"/>
          <p:cNvSpPr/>
          <p:nvPr/>
        </p:nvSpPr>
        <p:spPr>
          <a:xfrm>
            <a:off x="2059854" y="405598"/>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130370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2904910733"/>
              </p:ext>
            </p:extLst>
          </p:nvPr>
        </p:nvGraphicFramePr>
        <p:xfrm>
          <a:off x="1733797" y="496046"/>
          <a:ext cx="9037122" cy="5667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304498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9969" y="-2300868"/>
            <a:ext cx="8007424" cy="7010400"/>
          </a:xfrm>
        </p:spPr>
        <p:txBody>
          <a:bodyPr>
            <a:noAutofit/>
          </a:bodyPr>
          <a:lstStyle/>
          <a:p>
            <a:pPr algn="l"/>
            <a:r>
              <a:rPr lang="en-US" sz="1800" dirty="0">
                <a:effectLst/>
              </a:rPr>
              <a:t/>
            </a:r>
            <a:br>
              <a:rPr lang="en-US" sz="1800" dirty="0">
                <a:effectLst/>
              </a:rPr>
            </a:br>
            <a:r>
              <a:rPr lang="en-US" sz="1800" dirty="0">
                <a:effectLst/>
              </a:rPr>
              <a:t/>
            </a:r>
            <a:br>
              <a:rPr lang="en-US" sz="1800" dirty="0">
                <a:effectLst/>
              </a:rPr>
            </a:br>
            <a:r>
              <a:rPr lang="en-US" sz="2000" b="1" u="sng" dirty="0">
                <a:solidFill>
                  <a:srgbClr val="FF0000"/>
                </a:solidFill>
                <a:effectLst/>
              </a:rPr>
              <a:t>Number of zeroes in a factorial:</a:t>
            </a:r>
            <a:r>
              <a:rPr lang="en-US" sz="1800" dirty="0">
                <a:effectLst/>
              </a:rPr>
              <a:t/>
            </a:r>
            <a:br>
              <a:rPr lang="en-US" sz="1800" dirty="0">
                <a:effectLst/>
              </a:rPr>
            </a:br>
            <a:r>
              <a:rPr lang="en-US" sz="1800" dirty="0">
                <a:effectLst/>
              </a:rPr>
              <a:t/>
            </a:r>
            <a:br>
              <a:rPr lang="en-US" sz="1800" dirty="0">
                <a:effectLst/>
              </a:rPr>
            </a:br>
            <a:r>
              <a:rPr lang="en-US" sz="1800" dirty="0">
                <a:solidFill>
                  <a:schemeClr val="tx1"/>
                </a:solidFill>
                <a:effectLst/>
              </a:rPr>
              <a:t/>
            </a:r>
            <a:br>
              <a:rPr lang="en-US" sz="1800" dirty="0">
                <a:solidFill>
                  <a:schemeClr val="tx1"/>
                </a:solidFill>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endParaRPr lang="en-US" sz="1800" b="1" dirty="0">
              <a:solidFill>
                <a:srgbClr val="00B0F0"/>
              </a:solidFill>
              <a:cs typeface="Times New Roman" pitchFamily="18" charset="0"/>
            </a:endParaRPr>
          </a:p>
        </p:txBody>
      </p:sp>
      <p:sp>
        <p:nvSpPr>
          <p:cNvPr id="5" name="Slide Number Placeholder 4"/>
          <p:cNvSpPr>
            <a:spLocks noGrp="1"/>
          </p:cNvSpPr>
          <p:nvPr>
            <p:ph type="sldNum" sz="quarter" idx="11"/>
          </p:nvPr>
        </p:nvSpPr>
        <p:spPr/>
        <p:txBody>
          <a:bodyPr/>
          <a:lstStyle/>
          <a:p>
            <a:fld id="{05BA204F-4364-415F-9D65-FF2DC7C3AD91}" type="slidenum">
              <a:rPr lang="en-US" smtClean="0"/>
              <a:pPr/>
              <a:t>20</a:t>
            </a:fld>
            <a:endParaRPr lang="en-US"/>
          </a:p>
        </p:txBody>
      </p:sp>
      <p:pic>
        <p:nvPicPr>
          <p:cNvPr id="4" name="Picture 2" descr="Pictur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99968" y="2184269"/>
            <a:ext cx="5581650" cy="165735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2286000" y="4724403"/>
            <a:ext cx="4572000" cy="646331"/>
          </a:xfrm>
          <a:prstGeom prst="rect">
            <a:avLst/>
          </a:prstGeom>
        </p:spPr>
        <p:txBody>
          <a:bodyPr>
            <a:spAutoFit/>
          </a:bodyPr>
          <a:lstStyle/>
          <a:p>
            <a:r>
              <a:rPr lang="en-US" dirty="0">
                <a:solidFill>
                  <a:srgbClr val="262626"/>
                </a:solidFill>
              </a:rPr>
              <a:t>There will be 5+1+0 = 6 zeroes at the end of 25!</a:t>
            </a:r>
            <a:endParaRPr lang="en-IN" dirty="0"/>
          </a:p>
        </p:txBody>
      </p:sp>
      <p:sp>
        <p:nvSpPr>
          <p:cNvPr id="6" name="Rectangle 5"/>
          <p:cNvSpPr/>
          <p:nvPr/>
        </p:nvSpPr>
        <p:spPr>
          <a:xfrm>
            <a:off x="1952598" y="71435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4193176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080" y="2087563"/>
            <a:ext cx="8007424" cy="5670550"/>
          </a:xfrm>
        </p:spPr>
        <p:txBody>
          <a:bodyPr>
            <a:noAutofit/>
          </a:bodyPr>
          <a:lstStyle/>
          <a:p>
            <a:pPr algn="l"/>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endParaRPr lang="en-US" sz="1800" b="1" dirty="0">
              <a:solidFill>
                <a:srgbClr val="00B0F0"/>
              </a:solidFill>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fld id="{05BA204F-4364-415F-9D65-FF2DC7C3AD91}" type="slidenum">
              <a:rPr lang="en-US" smtClean="0"/>
              <a:pPr/>
              <a:t>21</a:t>
            </a:fld>
            <a:endParaRPr lang="en-US"/>
          </a:p>
        </p:txBody>
      </p:sp>
      <p:sp>
        <p:nvSpPr>
          <p:cNvPr id="4" name="Rectangle 3"/>
          <p:cNvSpPr/>
          <p:nvPr/>
        </p:nvSpPr>
        <p:spPr>
          <a:xfrm>
            <a:off x="2895600" y="1365044"/>
            <a:ext cx="7086600" cy="646331"/>
          </a:xfrm>
          <a:prstGeom prst="rect">
            <a:avLst/>
          </a:prstGeom>
        </p:spPr>
        <p:txBody>
          <a:bodyPr wrap="square">
            <a:spAutoFit/>
          </a:bodyPr>
          <a:lstStyle/>
          <a:p>
            <a:r>
              <a:rPr lang="en-US" b="1" dirty="0">
                <a:solidFill>
                  <a:srgbClr val="262626"/>
                </a:solidFill>
              </a:rPr>
              <a:t>Example . Find the number of zeros at the end of 500!</a:t>
            </a:r>
            <a:endParaRPr lang="en-US" dirty="0">
              <a:solidFill>
                <a:srgbClr val="262626"/>
              </a:solidFill>
            </a:endParaRPr>
          </a:p>
          <a:p>
            <a:r>
              <a:rPr lang="en-US" b="1" dirty="0">
                <a:solidFill>
                  <a:srgbClr val="262626"/>
                </a:solidFill>
              </a:rPr>
              <a:t>Solution:</a:t>
            </a:r>
            <a:endParaRPr lang="en-US" dirty="0">
              <a:solidFill>
                <a:srgbClr val="262626"/>
              </a:solidFill>
            </a:endParaRPr>
          </a:p>
        </p:txBody>
      </p:sp>
      <p:pic>
        <p:nvPicPr>
          <p:cNvPr id="12290" name="Picture 2" descr="Pictur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95600" y="2514600"/>
            <a:ext cx="4076700" cy="200977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2743202" y="5105400"/>
            <a:ext cx="4182042" cy="369332"/>
          </a:xfrm>
          <a:prstGeom prst="rect">
            <a:avLst/>
          </a:prstGeom>
        </p:spPr>
        <p:txBody>
          <a:bodyPr wrap="none">
            <a:spAutoFit/>
          </a:bodyPr>
          <a:lstStyle/>
          <a:p>
            <a:r>
              <a:rPr lang="en-US" dirty="0">
                <a:solidFill>
                  <a:srgbClr val="262626"/>
                </a:solidFill>
                <a:latin typeface="Open Sans"/>
              </a:rPr>
              <a:t>Total number of 5’s = 100+20+4 = 124</a:t>
            </a:r>
            <a:endParaRPr lang="en-IN" dirty="0"/>
          </a:p>
        </p:txBody>
      </p:sp>
      <p:sp>
        <p:nvSpPr>
          <p:cNvPr id="7" name="Rectangle 6"/>
          <p:cNvSpPr/>
          <p:nvPr/>
        </p:nvSpPr>
        <p:spPr>
          <a:xfrm>
            <a:off x="1952598" y="71435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3438351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22</a:t>
            </a:fld>
            <a:endParaRPr lang="en-US"/>
          </a:p>
        </p:txBody>
      </p:sp>
      <p:sp>
        <p:nvSpPr>
          <p:cNvPr id="7" name="Rectangle 6"/>
          <p:cNvSpPr/>
          <p:nvPr/>
        </p:nvSpPr>
        <p:spPr>
          <a:xfrm>
            <a:off x="366440" y="393854"/>
            <a:ext cx="11251581" cy="2308324"/>
          </a:xfrm>
          <a:prstGeom prst="rect">
            <a:avLst/>
          </a:prstGeom>
        </p:spPr>
        <p:txBody>
          <a:bodyPr wrap="square">
            <a:spAutoFit/>
          </a:bodyPr>
          <a:lstStyle/>
          <a:p>
            <a:pPr marL="342900" indent="-342900" fontAlgn="t">
              <a:buAutoNum type="arabicPeriod"/>
            </a:pPr>
            <a:endParaRPr lang="en-GB" sz="2400" dirty="0"/>
          </a:p>
          <a:p>
            <a:pPr lvl="0"/>
            <a:r>
              <a:rPr lang="en-GB" sz="2400" dirty="0">
                <a:latin typeface="Times New Roman" panose="02020603050405020304" pitchFamily="18" charset="0"/>
                <a:cs typeface="Times New Roman" panose="02020603050405020304" pitchFamily="18" charset="0"/>
              </a:rPr>
              <a:t>14.</a:t>
            </a:r>
            <a:r>
              <a:rPr lang="en-US" sz="2400" dirty="0">
                <a:latin typeface="Times New Roman" panose="02020603050405020304" pitchFamily="18" charset="0"/>
                <a:cs typeface="Times New Roman" panose="02020603050405020304" pitchFamily="18" charset="0"/>
              </a:rPr>
              <a:t> The highest power of 3 that completely divides 43! is:</a:t>
            </a:r>
          </a:p>
          <a:p>
            <a:pPr lvl="0"/>
            <a:r>
              <a:rPr lang="en-US" sz="2400" dirty="0">
                <a:latin typeface="Times New Roman" panose="02020603050405020304" pitchFamily="18" charset="0"/>
                <a:cs typeface="Times New Roman" panose="02020603050405020304" pitchFamily="18" charset="0"/>
              </a:rPr>
              <a:t>A] 19			B] 26		C] 16		D] 15</a:t>
            </a:r>
          </a:p>
          <a:p>
            <a:pPr fontAlgn="t"/>
            <a:endParaRPr lang="en-IN" sz="2400" dirty="0">
              <a:cs typeface="Times New Roman" pitchFamily="18" charset="0"/>
            </a:endParaRPr>
          </a:p>
          <a:p>
            <a:pPr fontAlgn="t"/>
            <a:endParaRPr lang="en-IN" sz="2400" dirty="0">
              <a:cs typeface="Times New Roman" pitchFamily="18" charset="0"/>
            </a:endParaRPr>
          </a:p>
          <a:p>
            <a:pPr fontAlgn="t"/>
            <a:endParaRPr lang="en-GB" sz="2400" dirty="0">
              <a:cs typeface="Times New Roman" pitchFamily="18" charset="0"/>
            </a:endParaRPr>
          </a:p>
        </p:txBody>
      </p:sp>
      <p:sp>
        <p:nvSpPr>
          <p:cNvPr id="8" name="Rectangle 7"/>
          <p:cNvSpPr/>
          <p:nvPr/>
        </p:nvSpPr>
        <p:spPr>
          <a:xfrm>
            <a:off x="2107383" y="393854"/>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106136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23</a:t>
            </a:fld>
            <a:endParaRPr lang="en-US"/>
          </a:p>
        </p:txBody>
      </p:sp>
      <p:sp>
        <p:nvSpPr>
          <p:cNvPr id="7" name="Rectangle 6"/>
          <p:cNvSpPr/>
          <p:nvPr/>
        </p:nvSpPr>
        <p:spPr>
          <a:xfrm>
            <a:off x="346393" y="405962"/>
            <a:ext cx="10697658" cy="2308324"/>
          </a:xfrm>
          <a:prstGeom prst="rect">
            <a:avLst/>
          </a:prstGeom>
        </p:spPr>
        <p:txBody>
          <a:bodyPr wrap="square">
            <a:spAutoFit/>
          </a:bodyPr>
          <a:lstStyle/>
          <a:p>
            <a:pPr fontAlgn="t"/>
            <a:endParaRPr lang="en-GB" sz="2400" dirty="0"/>
          </a:p>
          <a:p>
            <a:pPr lvl="0"/>
            <a:r>
              <a:rPr lang="en-GB" sz="2400"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What is the highest power of 7 in 100 factorials?</a:t>
            </a:r>
          </a:p>
          <a:p>
            <a:pPr lvl="0"/>
            <a:r>
              <a:rPr lang="en-US" sz="2400" dirty="0">
                <a:latin typeface="Times New Roman" panose="02020603050405020304" pitchFamily="18" charset="0"/>
                <a:cs typeface="Times New Roman" panose="02020603050405020304" pitchFamily="18" charset="0"/>
              </a:rPr>
              <a:t>A] 16			B] 12			C] 21			D] 23</a:t>
            </a:r>
          </a:p>
          <a:p>
            <a:pPr fontAlgn="t"/>
            <a:endParaRPr lang="en-IN" sz="2400" dirty="0">
              <a:latin typeface="Times New Roman" panose="02020603050405020304" pitchFamily="18" charset="0"/>
              <a:cs typeface="Times New Roman" panose="02020603050405020304" pitchFamily="18" charset="0"/>
            </a:endParaRPr>
          </a:p>
          <a:p>
            <a:pPr fontAlgn="t"/>
            <a:endParaRPr lang="en-IN" sz="2400" dirty="0">
              <a:cs typeface="Times New Roman" pitchFamily="18" charset="0"/>
            </a:endParaRPr>
          </a:p>
          <a:p>
            <a:pPr fontAlgn="t"/>
            <a:endParaRPr lang="en-GB" sz="2400" dirty="0">
              <a:cs typeface="Times New Roman" pitchFamily="18" charset="0"/>
            </a:endParaRPr>
          </a:p>
        </p:txBody>
      </p:sp>
      <p:sp>
        <p:nvSpPr>
          <p:cNvPr id="8" name="Rectangle 7"/>
          <p:cNvSpPr/>
          <p:nvPr/>
        </p:nvSpPr>
        <p:spPr>
          <a:xfrm>
            <a:off x="2081048" y="40596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1199569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24</a:t>
            </a:fld>
            <a:endParaRPr lang="en-US"/>
          </a:p>
        </p:txBody>
      </p:sp>
      <p:sp>
        <p:nvSpPr>
          <p:cNvPr id="7" name="Rectangle 6"/>
          <p:cNvSpPr/>
          <p:nvPr/>
        </p:nvSpPr>
        <p:spPr>
          <a:xfrm>
            <a:off x="346393" y="405962"/>
            <a:ext cx="10697658" cy="2308324"/>
          </a:xfrm>
          <a:prstGeom prst="rect">
            <a:avLst/>
          </a:prstGeom>
        </p:spPr>
        <p:txBody>
          <a:bodyPr wrap="square">
            <a:spAutoFit/>
          </a:bodyPr>
          <a:lstStyle/>
          <a:p>
            <a:pPr fontAlgn="t"/>
            <a:endParaRPr lang="en-GB" sz="2400" dirty="0"/>
          </a:p>
          <a:p>
            <a:pPr lvl="0"/>
            <a:r>
              <a:rPr lang="en-GB" sz="2400" dirty="0">
                <a:latin typeface="Times New Roman" panose="02020603050405020304" pitchFamily="18" charset="0"/>
                <a:cs typeface="Times New Roman" panose="02020603050405020304" pitchFamily="18" charset="0"/>
              </a:rPr>
              <a:t>16.</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What is the highest power of 7 in 100 factorials?</a:t>
            </a:r>
          </a:p>
          <a:p>
            <a:pPr lvl="0"/>
            <a:r>
              <a:rPr lang="en-US" sz="2400" dirty="0">
                <a:latin typeface="Times New Roman" panose="02020603050405020304" pitchFamily="18" charset="0"/>
                <a:cs typeface="Times New Roman" panose="02020603050405020304" pitchFamily="18" charset="0"/>
              </a:rPr>
              <a:t>A] 16			B] 12			C] 21			D] 23</a:t>
            </a:r>
          </a:p>
          <a:p>
            <a:pPr fontAlgn="t"/>
            <a:endParaRPr lang="en-IN" sz="2400" dirty="0">
              <a:cs typeface="Times New Roman" pitchFamily="18" charset="0"/>
            </a:endParaRPr>
          </a:p>
          <a:p>
            <a:pPr fontAlgn="t"/>
            <a:endParaRPr lang="en-IN" sz="2400" dirty="0">
              <a:cs typeface="Times New Roman" pitchFamily="18" charset="0"/>
            </a:endParaRPr>
          </a:p>
          <a:p>
            <a:pPr fontAlgn="t"/>
            <a:endParaRPr lang="en-GB" sz="2400" dirty="0">
              <a:cs typeface="Times New Roman" pitchFamily="18" charset="0"/>
            </a:endParaRPr>
          </a:p>
        </p:txBody>
      </p:sp>
      <p:sp>
        <p:nvSpPr>
          <p:cNvPr id="8" name="Rectangle 7"/>
          <p:cNvSpPr/>
          <p:nvPr/>
        </p:nvSpPr>
        <p:spPr>
          <a:xfrm>
            <a:off x="2081048" y="40596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2125809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25</a:t>
            </a:fld>
            <a:endParaRPr lang="en-US"/>
          </a:p>
        </p:txBody>
      </p:sp>
      <p:sp>
        <p:nvSpPr>
          <p:cNvPr id="7" name="Rectangle 6"/>
          <p:cNvSpPr/>
          <p:nvPr/>
        </p:nvSpPr>
        <p:spPr>
          <a:xfrm>
            <a:off x="389127" y="762000"/>
            <a:ext cx="9695490" cy="1200329"/>
          </a:xfrm>
          <a:prstGeom prst="rect">
            <a:avLst/>
          </a:prstGeom>
        </p:spPr>
        <p:txBody>
          <a:bodyPr wrap="square">
            <a:spAutoFit/>
          </a:bodyPr>
          <a:lstStyle/>
          <a:p>
            <a:pPr lvl="0"/>
            <a:r>
              <a:rPr lang="en-GB" sz="2400" dirty="0">
                <a:latin typeface="Times New Roman" panose="02020603050405020304" pitchFamily="18" charset="0"/>
                <a:cs typeface="Times New Roman" panose="02020603050405020304" pitchFamily="18" charset="0"/>
              </a:rPr>
              <a:t>17. </a:t>
            </a:r>
            <a:r>
              <a:rPr lang="en-IN" sz="2400" dirty="0">
                <a:latin typeface="Times New Roman" panose="02020603050405020304" pitchFamily="18" charset="0"/>
                <a:cs typeface="Times New Roman" panose="02020603050405020304" pitchFamily="18" charset="0"/>
              </a:rPr>
              <a:t>What is number of trailing zeroes in 12135000?</a:t>
            </a:r>
          </a:p>
          <a:p>
            <a:pPr lvl="0"/>
            <a:r>
              <a:rPr lang="en-US" sz="2400" dirty="0">
                <a:latin typeface="Times New Roman" panose="02020603050405020304" pitchFamily="18" charset="0"/>
                <a:cs typeface="Times New Roman" panose="02020603050405020304" pitchFamily="18" charset="0"/>
              </a:rPr>
              <a:t>A] 0			B] 2			C] 3			D] 5</a:t>
            </a:r>
          </a:p>
          <a:p>
            <a:pPr fontAlgn="t"/>
            <a:endParaRPr lang="en-GB" sz="2400" dirty="0">
              <a:cs typeface="Times New Roman" pitchFamily="18" charset="0"/>
            </a:endParaRPr>
          </a:p>
        </p:txBody>
      </p:sp>
      <p:sp>
        <p:nvSpPr>
          <p:cNvPr id="8" name="Rectangle 7"/>
          <p:cNvSpPr/>
          <p:nvPr/>
        </p:nvSpPr>
        <p:spPr>
          <a:xfrm>
            <a:off x="2107383" y="382125"/>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744948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26</a:t>
            </a:fld>
            <a:endParaRPr lang="en-US"/>
          </a:p>
        </p:txBody>
      </p:sp>
      <p:sp>
        <p:nvSpPr>
          <p:cNvPr id="7" name="Rectangle 6"/>
          <p:cNvSpPr/>
          <p:nvPr/>
        </p:nvSpPr>
        <p:spPr>
          <a:xfrm>
            <a:off x="389127" y="762000"/>
            <a:ext cx="9695490" cy="1200329"/>
          </a:xfrm>
          <a:prstGeom prst="rect">
            <a:avLst/>
          </a:prstGeom>
        </p:spPr>
        <p:txBody>
          <a:bodyPr wrap="square">
            <a:spAutoFit/>
          </a:bodyPr>
          <a:lstStyle/>
          <a:p>
            <a:pPr lvl="0"/>
            <a:r>
              <a:rPr lang="en-GB" sz="2400" dirty="0">
                <a:latin typeface="Times New Roman" panose="02020603050405020304" pitchFamily="18" charset="0"/>
                <a:cs typeface="Times New Roman" panose="02020603050405020304" pitchFamily="18" charset="0"/>
              </a:rPr>
              <a:t>18. </a:t>
            </a:r>
            <a:r>
              <a:rPr lang="en-IN" sz="2400" dirty="0">
                <a:latin typeface="Times New Roman" panose="02020603050405020304" pitchFamily="18" charset="0"/>
                <a:cs typeface="Times New Roman" panose="02020603050405020304" pitchFamily="18" charset="0"/>
              </a:rPr>
              <a:t>What is number of trailing zeroes in 121350001?</a:t>
            </a:r>
          </a:p>
          <a:p>
            <a:pPr lvl="0"/>
            <a:r>
              <a:rPr lang="en-US" sz="2400" dirty="0">
                <a:latin typeface="Times New Roman" panose="02020603050405020304" pitchFamily="18" charset="0"/>
                <a:cs typeface="Times New Roman" panose="02020603050405020304" pitchFamily="18" charset="0"/>
              </a:rPr>
              <a:t>A] 0		B] 2		C] 3		D] 5</a:t>
            </a:r>
          </a:p>
          <a:p>
            <a:pPr fontAlgn="t"/>
            <a:endParaRPr lang="en-GB" sz="2400" dirty="0">
              <a:cs typeface="Times New Roman" pitchFamily="18" charset="0"/>
            </a:endParaRPr>
          </a:p>
        </p:txBody>
      </p:sp>
      <p:sp>
        <p:nvSpPr>
          <p:cNvPr id="8" name="Rectangle 7"/>
          <p:cNvSpPr/>
          <p:nvPr/>
        </p:nvSpPr>
        <p:spPr>
          <a:xfrm>
            <a:off x="2107383" y="382125"/>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3150979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27</a:t>
            </a:fld>
            <a:endParaRPr lang="en-US"/>
          </a:p>
        </p:txBody>
      </p:sp>
      <p:sp>
        <p:nvSpPr>
          <p:cNvPr id="7" name="Rectangle 6"/>
          <p:cNvSpPr/>
          <p:nvPr/>
        </p:nvSpPr>
        <p:spPr>
          <a:xfrm>
            <a:off x="380010" y="405962"/>
            <a:ext cx="10664041" cy="2308324"/>
          </a:xfrm>
          <a:prstGeom prst="rect">
            <a:avLst/>
          </a:prstGeom>
        </p:spPr>
        <p:txBody>
          <a:bodyPr wrap="square">
            <a:spAutoFit/>
          </a:bodyPr>
          <a:lstStyle/>
          <a:p>
            <a:pPr fontAlgn="t"/>
            <a:endParaRPr lang="en-GB" sz="2400" dirty="0"/>
          </a:p>
          <a:p>
            <a:pPr lvl="0"/>
            <a:r>
              <a:rPr lang="en-GB" sz="2400" dirty="0">
                <a:latin typeface="Times New Roman" panose="02020603050405020304" pitchFamily="18" charset="0"/>
                <a:cs typeface="Times New Roman" panose="02020603050405020304" pitchFamily="18" charset="0"/>
              </a:rPr>
              <a:t>19.</a:t>
            </a:r>
            <a:r>
              <a:rPr lang="en-US" sz="2400" dirty="0">
                <a:latin typeface="Times New Roman" panose="02020603050405020304" pitchFamily="18" charset="0"/>
                <a:cs typeface="Times New Roman" panose="02020603050405020304" pitchFamily="18" charset="0"/>
              </a:rPr>
              <a:t> Find the number of zeros in 182! </a:t>
            </a:r>
            <a:r>
              <a:rPr lang="en-IN" sz="2400" dirty="0">
                <a:latin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A] 44			B] 42			C] 51			D] 48</a:t>
            </a:r>
          </a:p>
          <a:p>
            <a:pPr fontAlgn="t"/>
            <a:endParaRPr lang="en-IN" sz="2400" dirty="0">
              <a:latin typeface="Times New Roman" panose="02020603050405020304" pitchFamily="18" charset="0"/>
              <a:cs typeface="Times New Roman" panose="02020603050405020304" pitchFamily="18" charset="0"/>
            </a:endParaRPr>
          </a:p>
          <a:p>
            <a:pPr fontAlgn="t"/>
            <a:endParaRPr lang="en-IN" sz="2400" dirty="0">
              <a:cs typeface="Times New Roman" pitchFamily="18" charset="0"/>
            </a:endParaRPr>
          </a:p>
          <a:p>
            <a:pPr fontAlgn="t"/>
            <a:endParaRPr lang="en-GB" sz="2400" dirty="0">
              <a:cs typeface="Times New Roman" pitchFamily="18" charset="0"/>
            </a:endParaRPr>
          </a:p>
        </p:txBody>
      </p:sp>
      <p:sp>
        <p:nvSpPr>
          <p:cNvPr id="8" name="Rectangle 7"/>
          <p:cNvSpPr/>
          <p:nvPr/>
        </p:nvSpPr>
        <p:spPr>
          <a:xfrm>
            <a:off x="2081048" y="40596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1120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28</a:t>
            </a:fld>
            <a:endParaRPr lang="en-US"/>
          </a:p>
        </p:txBody>
      </p:sp>
      <p:sp>
        <p:nvSpPr>
          <p:cNvPr id="7" name="Rectangle 6"/>
          <p:cNvSpPr/>
          <p:nvPr/>
        </p:nvSpPr>
        <p:spPr>
          <a:xfrm>
            <a:off x="380010" y="405962"/>
            <a:ext cx="10664041" cy="2308324"/>
          </a:xfrm>
          <a:prstGeom prst="rect">
            <a:avLst/>
          </a:prstGeom>
        </p:spPr>
        <p:txBody>
          <a:bodyPr wrap="square">
            <a:spAutoFit/>
          </a:bodyPr>
          <a:lstStyle/>
          <a:p>
            <a:pPr fontAlgn="t"/>
            <a:endParaRPr lang="en-GB" sz="2400" dirty="0"/>
          </a:p>
          <a:p>
            <a:pPr lvl="0"/>
            <a:r>
              <a:rPr lang="en-GB" sz="2400" dirty="0">
                <a:latin typeface="Times New Roman" panose="02020603050405020304" pitchFamily="18" charset="0"/>
                <a:cs typeface="Times New Roman" panose="02020603050405020304" pitchFamily="18" charset="0"/>
              </a:rPr>
              <a:t>20.</a:t>
            </a:r>
            <a:r>
              <a:rPr lang="en-US" sz="2400" dirty="0">
                <a:latin typeface="Times New Roman" panose="02020603050405020304" pitchFamily="18" charset="0"/>
                <a:cs typeface="Times New Roman" panose="02020603050405020304" pitchFamily="18" charset="0"/>
              </a:rPr>
              <a:t> Find the number of zeros in 532! </a:t>
            </a:r>
            <a:r>
              <a:rPr lang="en-IN" sz="2400" dirty="0">
                <a:latin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A] 144			B] 142			C] 131			D] 148</a:t>
            </a:r>
          </a:p>
          <a:p>
            <a:pPr fontAlgn="t"/>
            <a:endParaRPr lang="en-IN" sz="2400" dirty="0">
              <a:latin typeface="Times New Roman" panose="02020603050405020304" pitchFamily="18" charset="0"/>
              <a:cs typeface="Times New Roman" panose="02020603050405020304" pitchFamily="18" charset="0"/>
            </a:endParaRPr>
          </a:p>
          <a:p>
            <a:pPr fontAlgn="t"/>
            <a:endParaRPr lang="en-IN" sz="2400" dirty="0">
              <a:cs typeface="Times New Roman" pitchFamily="18" charset="0"/>
            </a:endParaRPr>
          </a:p>
          <a:p>
            <a:pPr fontAlgn="t"/>
            <a:endParaRPr lang="en-GB" sz="2400" dirty="0">
              <a:cs typeface="Times New Roman" pitchFamily="18" charset="0"/>
            </a:endParaRPr>
          </a:p>
        </p:txBody>
      </p:sp>
      <p:sp>
        <p:nvSpPr>
          <p:cNvPr id="8" name="Rectangle 7"/>
          <p:cNvSpPr/>
          <p:nvPr/>
        </p:nvSpPr>
        <p:spPr>
          <a:xfrm>
            <a:off x="2081048" y="40596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3025462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29</a:t>
            </a:fld>
            <a:endParaRPr lang="en-US"/>
          </a:p>
        </p:txBody>
      </p:sp>
      <p:sp>
        <p:nvSpPr>
          <p:cNvPr id="7" name="Rectangle 6"/>
          <p:cNvSpPr/>
          <p:nvPr/>
        </p:nvSpPr>
        <p:spPr>
          <a:xfrm>
            <a:off x="344384" y="367862"/>
            <a:ext cx="10545288" cy="2308324"/>
          </a:xfrm>
          <a:prstGeom prst="rect">
            <a:avLst/>
          </a:prstGeom>
        </p:spPr>
        <p:txBody>
          <a:bodyPr wrap="square">
            <a:spAutoFit/>
          </a:bodyPr>
          <a:lstStyle/>
          <a:p>
            <a:pPr marL="342900" indent="-342900" fontAlgn="t">
              <a:buAutoNum type="arabicPeriod"/>
            </a:pPr>
            <a:endParaRPr lang="en-GB" sz="2400" dirty="0"/>
          </a:p>
          <a:p>
            <a:pPr lvl="0"/>
            <a:r>
              <a:rPr lang="en-GB" sz="2400" dirty="0">
                <a:latin typeface="Times New Roman" panose="02020603050405020304" pitchFamily="18" charset="0"/>
                <a:cs typeface="Times New Roman" panose="02020603050405020304" pitchFamily="18" charset="0"/>
              </a:rPr>
              <a:t>21.</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What is the number of trailing zeroes in 1173!</a:t>
            </a:r>
          </a:p>
          <a:p>
            <a:pPr lvl="0"/>
            <a:r>
              <a:rPr lang="en-US" sz="2400" dirty="0">
                <a:latin typeface="Times New Roman" panose="02020603050405020304" pitchFamily="18" charset="0"/>
                <a:cs typeface="Times New Roman" panose="02020603050405020304" pitchFamily="18" charset="0"/>
              </a:rPr>
              <a:t>A] 214			B] 233			C] 265			D] 290</a:t>
            </a:r>
          </a:p>
          <a:p>
            <a:pPr fontAlgn="t"/>
            <a:endParaRPr lang="en-IN" sz="2400" dirty="0">
              <a:latin typeface="Times New Roman" panose="02020603050405020304" pitchFamily="18" charset="0"/>
              <a:cs typeface="Times New Roman" panose="02020603050405020304" pitchFamily="18" charset="0"/>
            </a:endParaRPr>
          </a:p>
          <a:p>
            <a:pPr fontAlgn="t"/>
            <a:endParaRPr lang="en-IN" sz="2400" dirty="0">
              <a:latin typeface="Times New Roman" panose="02020603050405020304" pitchFamily="18" charset="0"/>
              <a:cs typeface="Times New Roman" panose="02020603050405020304" pitchFamily="18" charset="0"/>
            </a:endParaRPr>
          </a:p>
          <a:p>
            <a:pPr fontAlgn="t"/>
            <a:endParaRPr lang="en-GB" sz="2400" dirty="0">
              <a:cs typeface="Times New Roman" pitchFamily="18" charset="0"/>
            </a:endParaRPr>
          </a:p>
        </p:txBody>
      </p:sp>
      <p:sp>
        <p:nvSpPr>
          <p:cNvPr id="8" name="Rectangle 7"/>
          <p:cNvSpPr/>
          <p:nvPr/>
        </p:nvSpPr>
        <p:spPr>
          <a:xfrm>
            <a:off x="2107383" y="36786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386477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3969" y="1199407"/>
            <a:ext cx="11424062" cy="3325091"/>
          </a:xfrm>
        </p:spPr>
        <p:txBody>
          <a:bodyPr>
            <a:noAutofit/>
          </a:bodyPr>
          <a:lstStyle/>
          <a:p>
            <a:pPr algn="l" fontAlgn="base"/>
            <a:r>
              <a:rPr lang="en-US" sz="2400" b="1" dirty="0">
                <a:solidFill>
                  <a:schemeClr val="tx1"/>
                </a:solidFill>
                <a:effectLst/>
                <a:latin typeface="Times New Roman" panose="02020603050405020304" pitchFamily="18" charset="0"/>
                <a:ea typeface="Cambria" pitchFamily="18" charset="0"/>
                <a:cs typeface="Times New Roman" panose="02020603050405020304" pitchFamily="18" charset="0"/>
              </a:rPr>
              <a:t>Factors and Multiples :</a:t>
            </a:r>
            <a:r>
              <a:rPr lang="en-US" sz="2400" b="1" dirty="0">
                <a:effectLst/>
                <a:latin typeface="Times New Roman" panose="02020603050405020304" pitchFamily="18" charset="0"/>
                <a:ea typeface="Cambria"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ea typeface="Cambria" pitchFamily="18" charset="0"/>
                <a:cs typeface="Times New Roman" panose="02020603050405020304" pitchFamily="18" charset="0"/>
              </a:rPr>
              <a:t>All the numbers that divide a number completely, i.e., without leaving any remainder, are called factors of that number. </a:t>
            </a:r>
            <a:br>
              <a:rPr lang="en-US" sz="2400" dirty="0">
                <a:solidFill>
                  <a:schemeClr val="tx1"/>
                </a:solidFill>
                <a:effectLst/>
                <a:latin typeface="Times New Roman" panose="02020603050405020304" pitchFamily="18" charset="0"/>
                <a:ea typeface="Cambria" pitchFamily="18" charset="0"/>
                <a:cs typeface="Times New Roman" panose="02020603050405020304" pitchFamily="18" charset="0"/>
              </a:rPr>
            </a:br>
            <a:r>
              <a:rPr lang="en-US" sz="2400" dirty="0">
                <a:solidFill>
                  <a:schemeClr val="tx1"/>
                </a:solidFill>
                <a:effectLst/>
                <a:latin typeface="Times New Roman" panose="02020603050405020304" pitchFamily="18" charset="0"/>
                <a:ea typeface="Cambria" pitchFamily="18" charset="0"/>
                <a:cs typeface="Times New Roman" panose="02020603050405020304" pitchFamily="18" charset="0"/>
              </a:rPr>
              <a:t/>
            </a:r>
            <a:br>
              <a:rPr lang="en-US" sz="2400" dirty="0">
                <a:solidFill>
                  <a:schemeClr val="tx1"/>
                </a:solidFill>
                <a:effectLst/>
                <a:latin typeface="Times New Roman" panose="02020603050405020304" pitchFamily="18" charset="0"/>
                <a:ea typeface="Cambria" pitchFamily="18" charset="0"/>
                <a:cs typeface="Times New Roman" panose="02020603050405020304" pitchFamily="18" charset="0"/>
              </a:rPr>
            </a:br>
            <a:r>
              <a:rPr lang="en-US" sz="2400" b="1" dirty="0">
                <a:solidFill>
                  <a:schemeClr val="tx1"/>
                </a:solidFill>
                <a:effectLst/>
                <a:latin typeface="Times New Roman" panose="02020603050405020304" pitchFamily="18" charset="0"/>
                <a:ea typeface="Cambria" pitchFamily="18" charset="0"/>
                <a:cs typeface="Times New Roman" panose="02020603050405020304" pitchFamily="18" charset="0"/>
              </a:rPr>
              <a:t>For example</a:t>
            </a:r>
            <a:r>
              <a:rPr lang="en-US" sz="2400" dirty="0">
                <a:solidFill>
                  <a:schemeClr val="tx1"/>
                </a:solidFill>
                <a:effectLst/>
                <a:latin typeface="Times New Roman" panose="02020603050405020304" pitchFamily="18" charset="0"/>
                <a:ea typeface="Cambria" pitchFamily="18" charset="0"/>
                <a:cs typeface="Times New Roman" panose="02020603050405020304" pitchFamily="18" charset="0"/>
              </a:rPr>
              <a:t>, 24 is completely divisible by 1, 2, 3, 4, 6, 8, 12, 24. Each of these numbers is called a factor of 24 and 24 is called a multiple of each of these numbers.</a:t>
            </a:r>
          </a:p>
        </p:txBody>
      </p:sp>
      <p:sp>
        <p:nvSpPr>
          <p:cNvPr id="3" name="Rectangle 2"/>
          <p:cNvSpPr/>
          <p:nvPr/>
        </p:nvSpPr>
        <p:spPr>
          <a:xfrm>
            <a:off x="2012731" y="480913"/>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401579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30</a:t>
            </a:fld>
            <a:endParaRPr lang="en-US"/>
          </a:p>
        </p:txBody>
      </p:sp>
      <p:sp>
        <p:nvSpPr>
          <p:cNvPr id="7" name="Rectangle 6"/>
          <p:cNvSpPr/>
          <p:nvPr/>
        </p:nvSpPr>
        <p:spPr>
          <a:xfrm>
            <a:off x="379142" y="352245"/>
            <a:ext cx="10560205" cy="2308324"/>
          </a:xfrm>
          <a:prstGeom prst="rect">
            <a:avLst/>
          </a:prstGeom>
        </p:spPr>
        <p:txBody>
          <a:bodyPr wrap="square">
            <a:spAutoFit/>
          </a:bodyPr>
          <a:lstStyle/>
          <a:p>
            <a:pPr marL="342900" indent="-342900" fontAlgn="t">
              <a:buAutoNum type="arabicPeriod"/>
            </a:pPr>
            <a:endParaRPr lang="en-GB" sz="2400" dirty="0"/>
          </a:p>
          <a:p>
            <a:pPr lvl="0"/>
            <a:r>
              <a:rPr lang="en-GB" sz="2400" dirty="0">
                <a:latin typeface="Times New Roman" panose="02020603050405020304" pitchFamily="18" charset="0"/>
                <a:cs typeface="Times New Roman" panose="02020603050405020304" pitchFamily="18" charset="0"/>
              </a:rPr>
              <a:t>22.</a:t>
            </a:r>
            <a:r>
              <a:rPr lang="en-US" sz="2400" dirty="0">
                <a:latin typeface="Times New Roman" panose="02020603050405020304" pitchFamily="18" charset="0"/>
                <a:cs typeface="Times New Roman" panose="02020603050405020304" pitchFamily="18" charset="0"/>
              </a:rPr>
              <a:t> Find the No. of zeroes at the end of 2^7 × 3^5 × 5^8 × 7^5 × 8^3 × 10^5.</a:t>
            </a:r>
          </a:p>
          <a:p>
            <a:pPr lvl="0"/>
            <a:r>
              <a:rPr lang="en-US" sz="2400" dirty="0">
                <a:latin typeface="Times New Roman" panose="02020603050405020304" pitchFamily="18" charset="0"/>
                <a:cs typeface="Times New Roman" panose="02020603050405020304" pitchFamily="18" charset="0"/>
              </a:rPr>
              <a:t>A] 13			B] 17			C] 15		D] 20</a:t>
            </a:r>
          </a:p>
          <a:p>
            <a:pPr fontAlgn="t"/>
            <a:endParaRPr lang="en-IN" sz="2400" dirty="0">
              <a:cs typeface="Times New Roman" pitchFamily="18" charset="0"/>
            </a:endParaRPr>
          </a:p>
          <a:p>
            <a:pPr fontAlgn="t"/>
            <a:endParaRPr lang="en-IN" sz="2400" dirty="0">
              <a:cs typeface="Times New Roman" pitchFamily="18" charset="0"/>
            </a:endParaRPr>
          </a:p>
          <a:p>
            <a:pPr fontAlgn="t"/>
            <a:endParaRPr lang="en-GB" sz="2400" dirty="0">
              <a:cs typeface="Times New Roman" pitchFamily="18" charset="0"/>
            </a:endParaRPr>
          </a:p>
        </p:txBody>
      </p:sp>
      <p:sp>
        <p:nvSpPr>
          <p:cNvPr id="8" name="Rectangle 7"/>
          <p:cNvSpPr/>
          <p:nvPr/>
        </p:nvSpPr>
        <p:spPr>
          <a:xfrm>
            <a:off x="2081048" y="323193"/>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1333032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31</a:t>
            </a:fld>
            <a:endParaRPr lang="en-US"/>
          </a:p>
        </p:txBody>
      </p:sp>
      <p:sp>
        <p:nvSpPr>
          <p:cNvPr id="7" name="Rectangle 6"/>
          <p:cNvSpPr/>
          <p:nvPr/>
        </p:nvSpPr>
        <p:spPr>
          <a:xfrm>
            <a:off x="324858" y="762000"/>
            <a:ext cx="11103428" cy="1200329"/>
          </a:xfrm>
          <a:prstGeom prst="rect">
            <a:avLst/>
          </a:prstGeom>
        </p:spPr>
        <p:txBody>
          <a:bodyPr wrap="square">
            <a:spAutoFit/>
          </a:bodyPr>
          <a:lstStyle/>
          <a:p>
            <a:pPr lvl="0"/>
            <a:r>
              <a:rPr lang="en-GB" sz="2400" dirty="0">
                <a:latin typeface="Times New Roman" panose="02020603050405020304" pitchFamily="18" charset="0"/>
                <a:cs typeface="Times New Roman" panose="02020603050405020304" pitchFamily="18" charset="0"/>
              </a:rPr>
              <a:t>23. </a:t>
            </a:r>
            <a:r>
              <a:rPr lang="en-IN" sz="2400" dirty="0">
                <a:latin typeface="Times New Roman" panose="02020603050405020304" pitchFamily="18" charset="0"/>
                <a:cs typeface="Times New Roman" panose="02020603050405020304" pitchFamily="18" charset="0"/>
              </a:rPr>
              <a:t>Which of the following cannot be the number of zeroes at the end of any factorial?</a:t>
            </a:r>
          </a:p>
          <a:p>
            <a:pPr lvl="0"/>
            <a:r>
              <a:rPr lang="en-US" sz="2400" dirty="0">
                <a:latin typeface="Times New Roman" panose="02020603050405020304" pitchFamily="18" charset="0"/>
                <a:cs typeface="Times New Roman" panose="02020603050405020304" pitchFamily="18" charset="0"/>
              </a:rPr>
              <a:t>A] 25		      B] 26		   C] 30		       D] 36</a:t>
            </a:r>
          </a:p>
          <a:p>
            <a:pPr fontAlgn="t"/>
            <a:endParaRPr lang="en-GB" sz="2400" dirty="0">
              <a:cs typeface="Times New Roman" pitchFamily="18" charset="0"/>
            </a:endParaRPr>
          </a:p>
        </p:txBody>
      </p:sp>
      <p:sp>
        <p:nvSpPr>
          <p:cNvPr id="8" name="Rectangle 7"/>
          <p:cNvSpPr/>
          <p:nvPr/>
        </p:nvSpPr>
        <p:spPr>
          <a:xfrm>
            <a:off x="2107383" y="36786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3899253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8686800" cy="1292662"/>
          </a:xfrm>
          <a:prstGeom prst="rect">
            <a:avLst/>
          </a:prstGeom>
        </p:spPr>
        <p:txBody>
          <a:bodyPr wrap="square">
            <a:spAutoFit/>
          </a:bodyPr>
          <a:lstStyle/>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3466415" y="6248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466415" y="6324600"/>
          <a:ext cx="5716488"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32</a:t>
            </a:fld>
            <a:endParaRPr lang="en-US"/>
          </a:p>
        </p:txBody>
      </p:sp>
      <p:sp>
        <p:nvSpPr>
          <p:cNvPr id="7" name="Rectangle 6"/>
          <p:cNvSpPr/>
          <p:nvPr/>
        </p:nvSpPr>
        <p:spPr>
          <a:xfrm>
            <a:off x="324858" y="762000"/>
            <a:ext cx="11103428" cy="1200329"/>
          </a:xfrm>
          <a:prstGeom prst="rect">
            <a:avLst/>
          </a:prstGeom>
        </p:spPr>
        <p:txBody>
          <a:bodyPr wrap="square">
            <a:spAutoFit/>
          </a:bodyPr>
          <a:lstStyle/>
          <a:p>
            <a:pPr lvl="0"/>
            <a:r>
              <a:rPr lang="en-GB" sz="2400" dirty="0">
                <a:latin typeface="Times New Roman" panose="02020603050405020304" pitchFamily="18" charset="0"/>
                <a:cs typeface="Times New Roman" panose="02020603050405020304" pitchFamily="18" charset="0"/>
              </a:rPr>
              <a:t>24. </a:t>
            </a:r>
            <a:r>
              <a:rPr lang="en-IN" sz="2400" dirty="0">
                <a:latin typeface="Times New Roman" panose="02020603050405020304" pitchFamily="18" charset="0"/>
                <a:cs typeface="Times New Roman" panose="02020603050405020304" pitchFamily="18" charset="0"/>
              </a:rPr>
              <a:t>If the number of zeros are 117 for the number x!, then find the least value of x?</a:t>
            </a:r>
          </a:p>
          <a:p>
            <a:pPr lvl="0"/>
            <a:r>
              <a:rPr lang="en-US" sz="2400" dirty="0">
                <a:latin typeface="Times New Roman" panose="02020603050405020304" pitchFamily="18" charset="0"/>
                <a:cs typeface="Times New Roman" panose="02020603050405020304" pitchFamily="18" charset="0"/>
              </a:rPr>
              <a:t>A] 289		         B] 326		     C] 430		       D] None</a:t>
            </a:r>
          </a:p>
          <a:p>
            <a:pPr fontAlgn="t"/>
            <a:endParaRPr lang="en-GB" sz="2400" dirty="0">
              <a:cs typeface="Times New Roman" pitchFamily="18" charset="0"/>
            </a:endParaRPr>
          </a:p>
        </p:txBody>
      </p:sp>
      <p:sp>
        <p:nvSpPr>
          <p:cNvPr id="8" name="Rectangle 7"/>
          <p:cNvSpPr/>
          <p:nvPr/>
        </p:nvSpPr>
        <p:spPr>
          <a:xfrm>
            <a:off x="2107383" y="36786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FACTORIALS</a:t>
            </a:r>
            <a:endParaRPr lang="en-US" sz="2800" b="1" dirty="0">
              <a:solidFill>
                <a:schemeClr val="bg1"/>
              </a:solidFill>
            </a:endParaRPr>
          </a:p>
        </p:txBody>
      </p:sp>
    </p:spTree>
    <p:extLst>
      <p:ext uri="{BB962C8B-B14F-4D97-AF65-F5344CB8AC3E}">
        <p14:creationId xmlns="" xmlns:p14="http://schemas.microsoft.com/office/powerpoint/2010/main" val="1647249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33</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spTree>
    <p:extLst>
      <p:ext uri="{BB962C8B-B14F-4D97-AF65-F5344CB8AC3E}">
        <p14:creationId xmlns="" xmlns:p14="http://schemas.microsoft.com/office/powerpoint/2010/main" val="276186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6" name="Rectangle 5"/>
              <p:cNvSpPr/>
              <p:nvPr/>
            </p:nvSpPr>
            <p:spPr>
              <a:xfrm>
                <a:off x="559143" y="1066485"/>
                <a:ext cx="11078675" cy="480529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These are certain basic formulas pertaining to factors of a number N, such that,</a:t>
                </a:r>
              </a:p>
              <a:p>
                <a:r>
                  <a:rPr lang="en-US" sz="2400" b="1" dirty="0">
                    <a:solidFill>
                      <a:srgbClr val="C00000"/>
                    </a:solidFill>
                    <a:latin typeface="Times New Roman" panose="02020603050405020304" pitchFamily="18" charset="0"/>
                    <a:cs typeface="Times New Roman" panose="02020603050405020304" pitchFamily="18" charset="0"/>
                  </a:rPr>
                  <a:t> 			N= </a:t>
                </a:r>
                <a:r>
                  <a:rPr lang="en-US" sz="2400" b="1" dirty="0" err="1">
                    <a:solidFill>
                      <a:srgbClr val="C00000"/>
                    </a:solidFill>
                    <a:latin typeface="Times New Roman" panose="02020603050405020304" pitchFamily="18" charset="0"/>
                    <a:cs typeface="Times New Roman" panose="02020603050405020304" pitchFamily="18" charset="0"/>
                  </a:rPr>
                  <a:t>p</a:t>
                </a:r>
                <a:r>
                  <a:rPr lang="en-US" sz="2400" b="1" baseline="30000" dirty="0" err="1">
                    <a:solidFill>
                      <a:srgbClr val="C00000"/>
                    </a:solidFill>
                    <a:latin typeface="Times New Roman" panose="02020603050405020304" pitchFamily="18" charset="0"/>
                    <a:cs typeface="Times New Roman" panose="02020603050405020304" pitchFamily="18" charset="0"/>
                  </a:rPr>
                  <a:t>a</a:t>
                </a:r>
                <a:r>
                  <a:rPr lang="en-US" sz="2400" b="1" dirty="0" err="1">
                    <a:solidFill>
                      <a:srgbClr val="C00000"/>
                    </a:solidFill>
                    <a:latin typeface="Times New Roman" panose="02020603050405020304" pitchFamily="18" charset="0"/>
                    <a:cs typeface="Times New Roman" panose="02020603050405020304" pitchFamily="18" charset="0"/>
                  </a:rPr>
                  <a:t>q</a:t>
                </a:r>
                <a:r>
                  <a:rPr lang="en-US" sz="2400" b="1" baseline="30000" dirty="0" err="1">
                    <a:solidFill>
                      <a:srgbClr val="C00000"/>
                    </a:solidFill>
                    <a:latin typeface="Times New Roman" panose="02020603050405020304" pitchFamily="18" charset="0"/>
                    <a:cs typeface="Times New Roman" panose="02020603050405020304" pitchFamily="18" charset="0"/>
                  </a:rPr>
                  <a:t>b</a:t>
                </a:r>
                <a:r>
                  <a:rPr lang="en-US" sz="2400" b="1" dirty="0" err="1">
                    <a:solidFill>
                      <a:srgbClr val="C00000"/>
                    </a:solidFill>
                    <a:latin typeface="Times New Roman" panose="02020603050405020304" pitchFamily="18" charset="0"/>
                    <a:cs typeface="Times New Roman" panose="02020603050405020304" pitchFamily="18" charset="0"/>
                  </a:rPr>
                  <a:t>r</a:t>
                </a:r>
                <a:r>
                  <a:rPr lang="en-US" sz="2400" b="1" baseline="30000" dirty="0" err="1">
                    <a:solidFill>
                      <a:srgbClr val="C00000"/>
                    </a:solidFill>
                    <a:latin typeface="Times New Roman" panose="02020603050405020304" pitchFamily="18" charset="0"/>
                    <a:cs typeface="Times New Roman" panose="02020603050405020304" pitchFamily="18" charset="0"/>
                  </a:rPr>
                  <a:t>c</a:t>
                </a:r>
                <a:br>
                  <a:rPr lang="en-US" sz="2400" baseline="300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Where, p, q and r are prime factors of the number n.</a:t>
                </a:r>
              </a:p>
              <a:p>
                <a:r>
                  <a:rPr lang="en-US" sz="2400" dirty="0">
                    <a:latin typeface="Times New Roman" panose="02020603050405020304" pitchFamily="18" charset="0"/>
                    <a:cs typeface="Times New Roman" panose="02020603050405020304" pitchFamily="18" charset="0"/>
                  </a:rPr>
                  <a:t>		a, b and c are non-negative powers/ exponents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Number of factors of N</a:t>
                </a:r>
                <a:r>
                  <a:rPr lang="en-US" sz="2400" dirty="0">
                    <a:latin typeface="Times New Roman" panose="02020603050405020304" pitchFamily="18" charset="0"/>
                    <a:cs typeface="Times New Roman" panose="02020603050405020304" pitchFamily="18" charset="0"/>
                  </a:rPr>
                  <a:t> = </a:t>
                </a:r>
                <a:r>
                  <a:rPr lang="en-US" sz="2400" dirty="0">
                    <a:solidFill>
                      <a:srgbClr val="C00000"/>
                    </a:solidFill>
                    <a:latin typeface="Times New Roman" panose="02020603050405020304" pitchFamily="18" charset="0"/>
                    <a:cs typeface="Times New Roman" panose="02020603050405020304" pitchFamily="18" charset="0"/>
                  </a:rPr>
                  <a:t>(a+1)(b+1)(c+1)</a:t>
                </a:r>
                <a:br>
                  <a:rPr lang="en-US" sz="2400" dirty="0">
                    <a:solidFill>
                      <a:srgbClr val="C00000"/>
                    </a:solidFill>
                    <a:latin typeface="Times New Roman" panose="02020603050405020304" pitchFamily="18" charset="0"/>
                    <a:cs typeface="Times New Roman" panose="02020603050405020304" pitchFamily="18" charset="0"/>
                  </a:rPr>
                </a:br>
                <a:endParaRPr lang="en-US" sz="24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Sum of factors</a:t>
                </a:r>
                <a:r>
                  <a:rPr lang="en-US" sz="2400" dirty="0">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(p</a:t>
                </a:r>
                <a:r>
                  <a:rPr lang="en-US" sz="2400" baseline="30000" dirty="0">
                    <a:solidFill>
                      <a:srgbClr val="C00000"/>
                    </a:solidFill>
                    <a:latin typeface="Times New Roman" panose="02020603050405020304" pitchFamily="18" charset="0"/>
                    <a:cs typeface="Times New Roman" panose="02020603050405020304" pitchFamily="18" charset="0"/>
                  </a:rPr>
                  <a:t>a+1</a:t>
                </a:r>
                <a:r>
                  <a:rPr lang="en-US" sz="2400" dirty="0">
                    <a:solidFill>
                      <a:srgbClr val="C00000"/>
                    </a:solidFill>
                    <a:latin typeface="Times New Roman" panose="02020603050405020304" pitchFamily="18" charset="0"/>
                    <a:cs typeface="Times New Roman" panose="02020603050405020304" pitchFamily="18" charset="0"/>
                  </a:rPr>
                  <a:t>-1)(q</a:t>
                </a:r>
                <a:r>
                  <a:rPr lang="en-US" sz="2400" baseline="30000" dirty="0">
                    <a:solidFill>
                      <a:srgbClr val="C00000"/>
                    </a:solidFill>
                    <a:latin typeface="Times New Roman" panose="02020603050405020304" pitchFamily="18" charset="0"/>
                    <a:cs typeface="Times New Roman" panose="02020603050405020304" pitchFamily="18" charset="0"/>
                  </a:rPr>
                  <a:t>b+1</a:t>
                </a:r>
                <a:r>
                  <a:rPr lang="en-US" sz="2400" dirty="0">
                    <a:solidFill>
                      <a:srgbClr val="C00000"/>
                    </a:solidFill>
                    <a:latin typeface="Times New Roman" panose="02020603050405020304" pitchFamily="18" charset="0"/>
                    <a:cs typeface="Times New Roman" panose="02020603050405020304" pitchFamily="18" charset="0"/>
                  </a:rPr>
                  <a:t>-1)(r</a:t>
                </a:r>
                <a:r>
                  <a:rPr lang="en-US" sz="2400" baseline="30000" dirty="0">
                    <a:solidFill>
                      <a:srgbClr val="C00000"/>
                    </a:solidFill>
                    <a:latin typeface="Times New Roman" panose="02020603050405020304" pitchFamily="18" charset="0"/>
                    <a:cs typeface="Times New Roman" panose="02020603050405020304" pitchFamily="18" charset="0"/>
                  </a:rPr>
                  <a:t>c+1</a:t>
                </a:r>
                <a:r>
                  <a:rPr lang="en-US" sz="2400" dirty="0">
                    <a:solidFill>
                      <a:srgbClr val="C0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 (p-1)(q-1)(r-1)</a:t>
                </a:r>
              </a:p>
              <a:p>
                <a:pPr>
                  <a:buFont typeface="Arial" panose="020B0604020202020204" pitchFamily="34" charset="0"/>
                  <a:buChar char="•"/>
                </a:pPr>
                <a:endParaRPr lang="en-US" sz="24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Product of factors of N , if N is not a perfect square  </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N </a:t>
                </a:r>
                <a:r>
                  <a:rPr lang="en-US" sz="2400" baseline="30000" dirty="0">
                    <a:solidFill>
                      <a:srgbClr val="C00000"/>
                    </a:solidFill>
                    <a:latin typeface="Times New Roman" panose="02020603050405020304" pitchFamily="18" charset="0"/>
                    <a:cs typeface="Times New Roman" panose="02020603050405020304" pitchFamily="18" charset="0"/>
                  </a:rPr>
                  <a:t>No. of factors/2 </a:t>
                </a:r>
                <a:br>
                  <a:rPr lang="en-US" sz="2400" baseline="30000" dirty="0">
                    <a:solidFill>
                      <a:srgbClr val="C00000"/>
                    </a:solidFill>
                    <a:latin typeface="Times New Roman" panose="02020603050405020304" pitchFamily="18" charset="0"/>
                    <a:cs typeface="Times New Roman" panose="02020603050405020304" pitchFamily="18" charset="0"/>
                  </a:rPr>
                </a:br>
                <a:endParaRPr lang="en-US" sz="2400" baseline="300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Product of factors of N , if N is a perfect square </a:t>
                </a:r>
                <a:r>
                  <a:rPr lang="en-US" sz="2400" dirty="0">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N</a:t>
                </a:r>
                <a:r>
                  <a:rPr lang="en-US" sz="2400" baseline="30000" dirty="0">
                    <a:solidFill>
                      <a:srgbClr val="C00000"/>
                    </a:solidFill>
                    <a:latin typeface="Times New Roman" panose="02020603050405020304" pitchFamily="18" charset="0"/>
                    <a:cs typeface="Times New Roman" panose="02020603050405020304" pitchFamily="18" charset="0"/>
                  </a:rPr>
                  <a:t> (No. of factors-1)/2   </a:t>
                </a:r>
                <a:r>
                  <a:rPr lang="en-US" sz="2400" dirty="0">
                    <a:solidFill>
                      <a:srgbClr val="C00000"/>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400" i="1">
                            <a:solidFill>
                              <a:srgbClr val="C00000"/>
                            </a:solidFill>
                            <a:latin typeface="Cambria Math" panose="02040503050406030204" pitchFamily="18" charset="0"/>
                          </a:rPr>
                        </m:ctrlPr>
                      </m:radPr>
                      <m:deg/>
                      <m:e>
                        <m:r>
                          <a:rPr lang="en-US" sz="2400" i="1">
                            <a:solidFill>
                              <a:srgbClr val="C00000"/>
                            </a:solidFill>
                            <a:latin typeface="Cambria Math" panose="02040503050406030204" pitchFamily="18" charset="0"/>
                          </a:rPr>
                          <m:t>𝑁</m:t>
                        </m:r>
                      </m:e>
                    </m:rad>
                  </m:oMath>
                </a14:m>
                <a:endParaRPr lang="en-US" sz="2400" dirty="0">
                  <a:solidFill>
                    <a:srgbClr val="C00000"/>
                  </a:solidFill>
                  <a:latin typeface="Times New Roman" panose="02020603050405020304" pitchFamily="18"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559143" y="1066485"/>
                <a:ext cx="11078675" cy="4805290"/>
              </a:xfrm>
              <a:prstGeom prst="rect">
                <a:avLst/>
              </a:prstGeom>
              <a:blipFill>
                <a:blip r:embed="rId2" cstate="print"/>
                <a:stretch>
                  <a:fillRect l="-881" t="-1015" b="-2030"/>
                </a:stretch>
              </a:blipFill>
            </p:spPr>
            <p:txBody>
              <a:bodyPr/>
              <a:lstStyle/>
              <a:p>
                <a:r>
                  <a:rPr lang="en-IN">
                    <a:noFill/>
                  </a:rPr>
                  <a:t> </a:t>
                </a:r>
              </a:p>
            </p:txBody>
          </p:sp>
        </mc:Fallback>
      </mc:AlternateContent>
      <p:sp>
        <p:nvSpPr>
          <p:cNvPr id="4" name="Rectangle 3"/>
          <p:cNvSpPr/>
          <p:nvPr/>
        </p:nvSpPr>
        <p:spPr>
          <a:xfrm>
            <a:off x="2052659" y="396494"/>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290308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797510"/>
            <a:ext cx="11055928" cy="4893647"/>
          </a:xfrm>
          <a:prstGeom prst="rect">
            <a:avLst/>
          </a:prstGeom>
        </p:spPr>
        <p:txBody>
          <a:bodyPr wrap="square">
            <a:spAutoFit/>
          </a:bodyPr>
          <a:lstStyle/>
          <a:p>
            <a:r>
              <a:rPr lang="en-US" sz="2400" b="1" dirty="0">
                <a:solidFill>
                  <a:srgbClr val="282829"/>
                </a:solidFill>
                <a:latin typeface="Times New Roman" panose="02020603050405020304" pitchFamily="18" charset="0"/>
                <a:ea typeface="Cambria" pitchFamily="18" charset="0"/>
                <a:cs typeface="Times New Roman" panose="02020603050405020304" pitchFamily="18" charset="0"/>
              </a:rPr>
              <a:t>Number of even Factors and odd factors:</a:t>
            </a:r>
          </a:p>
          <a:p>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Let N as a number.</a:t>
            </a:r>
          </a:p>
          <a:p>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N in prime factorization = </a:t>
            </a:r>
            <a:r>
              <a:rPr lang="en-US" sz="2400" dirty="0" err="1">
                <a:solidFill>
                  <a:srgbClr val="C00000"/>
                </a:solidFill>
                <a:latin typeface="Times New Roman" panose="02020603050405020304" pitchFamily="18" charset="0"/>
                <a:ea typeface="Cambria" pitchFamily="18" charset="0"/>
                <a:cs typeface="Times New Roman" panose="02020603050405020304" pitchFamily="18" charset="0"/>
              </a:rPr>
              <a:t>a^p</a:t>
            </a:r>
            <a:r>
              <a:rPr lang="en-US" sz="2400" dirty="0">
                <a:solidFill>
                  <a:srgbClr val="C00000"/>
                </a:solidFill>
                <a:latin typeface="Times New Roman" panose="02020603050405020304" pitchFamily="18" charset="0"/>
                <a:ea typeface="Cambria" pitchFamily="18" charset="0"/>
                <a:cs typeface="Times New Roman" panose="02020603050405020304" pitchFamily="18" charset="0"/>
              </a:rPr>
              <a:t> × </a:t>
            </a:r>
            <a:r>
              <a:rPr lang="en-US" sz="2400" dirty="0" err="1">
                <a:solidFill>
                  <a:srgbClr val="C00000"/>
                </a:solidFill>
                <a:latin typeface="Times New Roman" panose="02020603050405020304" pitchFamily="18" charset="0"/>
                <a:ea typeface="Cambria" pitchFamily="18" charset="0"/>
                <a:cs typeface="Times New Roman" panose="02020603050405020304" pitchFamily="18" charset="0"/>
              </a:rPr>
              <a:t>b^q</a:t>
            </a:r>
            <a:r>
              <a:rPr lang="en-US" sz="2400" dirty="0">
                <a:solidFill>
                  <a:srgbClr val="C00000"/>
                </a:solidFill>
                <a:latin typeface="Times New Roman" panose="02020603050405020304" pitchFamily="18" charset="0"/>
                <a:ea typeface="Cambria" pitchFamily="18" charset="0"/>
                <a:cs typeface="Times New Roman" panose="02020603050405020304" pitchFamily="18" charset="0"/>
              </a:rPr>
              <a:t> × </a:t>
            </a:r>
            <a:r>
              <a:rPr lang="en-US" sz="2400" dirty="0" err="1">
                <a:solidFill>
                  <a:srgbClr val="C00000"/>
                </a:solidFill>
                <a:latin typeface="Times New Roman" panose="02020603050405020304" pitchFamily="18" charset="0"/>
                <a:ea typeface="Cambria" pitchFamily="18" charset="0"/>
                <a:cs typeface="Times New Roman" panose="02020603050405020304" pitchFamily="18" charset="0"/>
              </a:rPr>
              <a:t>c^r</a:t>
            </a:r>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
            </a:r>
            <a:br>
              <a:rPr lang="en-US" sz="2400" dirty="0">
                <a:solidFill>
                  <a:srgbClr val="282829"/>
                </a:solidFill>
                <a:latin typeface="Times New Roman" panose="02020603050405020304" pitchFamily="18" charset="0"/>
                <a:ea typeface="Cambria" pitchFamily="18" charset="0"/>
                <a:cs typeface="Times New Roman" panose="02020603050405020304" pitchFamily="18" charset="0"/>
              </a:rPr>
            </a:br>
            <a:endParaRPr lang="en-US" sz="2400" dirty="0">
              <a:solidFill>
                <a:srgbClr val="282829"/>
              </a:solidFill>
              <a:latin typeface="Times New Roman" panose="02020603050405020304" pitchFamily="18" charset="0"/>
              <a:ea typeface="Cambria" pitchFamily="18" charset="0"/>
              <a:cs typeface="Times New Roman" panose="02020603050405020304" pitchFamily="18" charset="0"/>
            </a:endParaRPr>
          </a:p>
          <a:p>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No. of factors of N = </a:t>
            </a:r>
            <a:r>
              <a:rPr lang="en-US" sz="2400" dirty="0">
                <a:solidFill>
                  <a:srgbClr val="C00000"/>
                </a:solidFill>
                <a:latin typeface="Times New Roman" panose="02020603050405020304" pitchFamily="18" charset="0"/>
                <a:ea typeface="Cambria" pitchFamily="18" charset="0"/>
                <a:cs typeface="Times New Roman" panose="02020603050405020304" pitchFamily="18" charset="0"/>
              </a:rPr>
              <a:t>(p+1)(q+1)(r+1)</a:t>
            </a:r>
            <a:br>
              <a:rPr lang="en-US" sz="2400" dirty="0">
                <a:solidFill>
                  <a:srgbClr val="C00000"/>
                </a:solidFill>
                <a:latin typeface="Times New Roman" panose="02020603050405020304" pitchFamily="18" charset="0"/>
                <a:ea typeface="Cambria" pitchFamily="18" charset="0"/>
                <a:cs typeface="Times New Roman" panose="02020603050405020304" pitchFamily="18" charset="0"/>
              </a:rPr>
            </a:br>
            <a:endParaRPr lang="en-US" sz="2400" dirty="0">
              <a:solidFill>
                <a:srgbClr val="C00000"/>
              </a:solidFill>
              <a:latin typeface="Times New Roman" panose="02020603050405020304" pitchFamily="18" charset="0"/>
              <a:ea typeface="Cambria" pitchFamily="18" charset="0"/>
              <a:cs typeface="Times New Roman" panose="02020603050405020304" pitchFamily="18" charset="0"/>
            </a:endParaRPr>
          </a:p>
          <a:p>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Now suppose that b and c are odd prime numbers in prime factorization of N</a:t>
            </a:r>
          </a:p>
          <a:p>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
            </a:r>
            <a:br>
              <a:rPr lang="en-US" sz="2400" dirty="0">
                <a:solidFill>
                  <a:srgbClr val="282829"/>
                </a:solidFill>
                <a:latin typeface="Times New Roman" panose="02020603050405020304" pitchFamily="18" charset="0"/>
                <a:ea typeface="Cambria" pitchFamily="18" charset="0"/>
                <a:cs typeface="Times New Roman" panose="02020603050405020304" pitchFamily="18" charset="0"/>
              </a:rPr>
            </a:br>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Now to find even no of factors you have to find odd no of factors first.</a:t>
            </a:r>
          </a:p>
          <a:p>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
            </a:r>
            <a:br>
              <a:rPr lang="en-US" sz="2400" dirty="0">
                <a:solidFill>
                  <a:srgbClr val="282829"/>
                </a:solidFill>
                <a:latin typeface="Times New Roman" panose="02020603050405020304" pitchFamily="18" charset="0"/>
                <a:ea typeface="Cambria" pitchFamily="18" charset="0"/>
                <a:cs typeface="Times New Roman" panose="02020603050405020304" pitchFamily="18" charset="0"/>
              </a:rPr>
            </a:br>
            <a:r>
              <a:rPr lang="en-US" sz="2400" b="1" dirty="0">
                <a:solidFill>
                  <a:srgbClr val="282829"/>
                </a:solidFill>
                <a:latin typeface="Times New Roman" panose="02020603050405020304" pitchFamily="18" charset="0"/>
                <a:ea typeface="Cambria" pitchFamily="18" charset="0"/>
                <a:cs typeface="Times New Roman" panose="02020603050405020304" pitchFamily="18" charset="0"/>
              </a:rPr>
              <a:t>Odd no of factors </a:t>
            </a:r>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 </a:t>
            </a:r>
            <a:r>
              <a:rPr lang="en-US" sz="2400" dirty="0">
                <a:solidFill>
                  <a:srgbClr val="C00000"/>
                </a:solidFill>
                <a:latin typeface="Times New Roman" panose="02020603050405020304" pitchFamily="18" charset="0"/>
                <a:ea typeface="Cambria" pitchFamily="18" charset="0"/>
                <a:cs typeface="Times New Roman" panose="02020603050405020304" pitchFamily="18" charset="0"/>
              </a:rPr>
              <a:t>(q+1)(r+1)</a:t>
            </a:r>
          </a:p>
          <a:p>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
            </a:r>
            <a:br>
              <a:rPr lang="en-US" sz="2400" dirty="0">
                <a:solidFill>
                  <a:srgbClr val="282829"/>
                </a:solidFill>
                <a:latin typeface="Times New Roman" panose="02020603050405020304" pitchFamily="18" charset="0"/>
                <a:ea typeface="Cambria" pitchFamily="18" charset="0"/>
                <a:cs typeface="Times New Roman" panose="02020603050405020304" pitchFamily="18" charset="0"/>
              </a:rPr>
            </a:br>
            <a:r>
              <a:rPr lang="en-US" sz="2400" b="1" dirty="0">
                <a:solidFill>
                  <a:srgbClr val="282829"/>
                </a:solidFill>
                <a:latin typeface="Times New Roman" panose="02020603050405020304" pitchFamily="18" charset="0"/>
                <a:ea typeface="Cambria" pitchFamily="18" charset="0"/>
                <a:cs typeface="Times New Roman" panose="02020603050405020304" pitchFamily="18" charset="0"/>
              </a:rPr>
              <a:t>Even no of factors </a:t>
            </a:r>
            <a:r>
              <a:rPr lang="en-US" sz="2400" dirty="0">
                <a:solidFill>
                  <a:srgbClr val="282829"/>
                </a:solidFill>
                <a:latin typeface="Times New Roman" panose="02020603050405020304" pitchFamily="18" charset="0"/>
                <a:ea typeface="Cambria" pitchFamily="18" charset="0"/>
                <a:cs typeface="Times New Roman" panose="02020603050405020304" pitchFamily="18" charset="0"/>
              </a:rPr>
              <a:t>= </a:t>
            </a:r>
            <a:r>
              <a:rPr lang="en-US" sz="2400" dirty="0">
                <a:solidFill>
                  <a:srgbClr val="C00000"/>
                </a:solidFill>
                <a:latin typeface="Times New Roman" panose="02020603050405020304" pitchFamily="18" charset="0"/>
                <a:ea typeface="Cambria" pitchFamily="18" charset="0"/>
                <a:cs typeface="Times New Roman" panose="02020603050405020304" pitchFamily="18" charset="0"/>
              </a:rPr>
              <a:t>(total no of factors) - (odd no of factors).</a:t>
            </a:r>
            <a:endParaRPr lang="en-US" sz="2400" b="0" i="0" dirty="0">
              <a:solidFill>
                <a:srgbClr val="C00000"/>
              </a:solidFill>
              <a:effectLst/>
              <a:latin typeface="Times New Roman" panose="02020603050405020304" pitchFamily="18" charset="0"/>
              <a:ea typeface="Cambria" pitchFamily="18" charset="0"/>
              <a:cs typeface="Times New Roman" panose="02020603050405020304" pitchFamily="18" charset="0"/>
            </a:endParaRPr>
          </a:p>
        </p:txBody>
      </p:sp>
      <p:sp>
        <p:nvSpPr>
          <p:cNvPr id="3" name="Rectangle 2"/>
          <p:cNvSpPr/>
          <p:nvPr/>
        </p:nvSpPr>
        <p:spPr>
          <a:xfrm>
            <a:off x="2317531" y="30125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395617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005" y="714186"/>
            <a:ext cx="11827824" cy="830997"/>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1. What is the number of factors of 1125?</a:t>
            </a:r>
          </a:p>
          <a:p>
            <a:r>
              <a:rPr lang="en-US" sz="2400" dirty="0">
                <a:latin typeface="Times New Roman" panose="02020603050405020304" pitchFamily="18" charset="0"/>
                <a:cs typeface="Times New Roman" panose="02020603050405020304" pitchFamily="18" charset="0"/>
              </a:rPr>
              <a:t>A. 8			B. 12			C. 22			D. 24</a:t>
            </a: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13579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Rectangle 2"/>
              <p:cNvSpPr/>
              <p:nvPr/>
            </p:nvSpPr>
            <p:spPr>
              <a:xfrm>
                <a:off x="249382" y="714186"/>
                <a:ext cx="11424061" cy="862608"/>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2. What is the number of factors of </a:t>
                </a:r>
                <a14:m>
                  <m:oMath xmlns:m="http://schemas.openxmlformats.org/officeDocument/2006/math">
                    <m:sSup>
                      <m:sSupPr>
                        <m:ctrlPr>
                          <a:rPr lang="en-US" sz="2400" i="1">
                            <a:latin typeface="Cambria Math" panose="02040503050406030204" pitchFamily="18" charset="0"/>
                          </a:rPr>
                        </m:ctrlPr>
                      </m:sSupPr>
                      <m:e>
                        <m:r>
                          <a:rPr lang="en-IN" sz="2400" b="0" i="1" smtClean="0">
                            <a:latin typeface="Cambria Math" panose="02040503050406030204" pitchFamily="18" charset="0"/>
                          </a:rPr>
                          <m:t>2</m:t>
                        </m:r>
                      </m:e>
                      <m:sup>
                        <m:r>
                          <a:rPr lang="en-US" sz="2400" i="1">
                            <a:latin typeface="Cambria Math" panose="02040503050406030204" pitchFamily="18" charset="0"/>
                          </a:rPr>
                          <m:t>6</m:t>
                        </m:r>
                      </m:sup>
                    </m:sSup>
                  </m:oMath>
                </a14:m>
                <a:r>
                  <a:rPr lang="en-US" sz="2400" dirty="0">
                    <a:latin typeface="Times New Roman" panose="02020603050405020304" pitchFamily="18" charset="0"/>
                    <a:cs typeface="Times New Roman" panose="02020603050405020304" pitchFamily="18" charset="0"/>
                  </a:rPr>
                  <a:t>x</a:t>
                </a:r>
                <a14:m>
                  <m:oMath xmlns:m="http://schemas.openxmlformats.org/officeDocument/2006/math">
                    <m:sSup>
                      <m:sSupPr>
                        <m:ctrlPr>
                          <a:rPr lang="en-US" sz="2400" i="1" dirty="0">
                            <a:latin typeface="Cambria Math" panose="02040503050406030204" pitchFamily="18" charset="0"/>
                          </a:rPr>
                        </m:ctrlPr>
                      </m:sSupPr>
                      <m:e>
                        <m:r>
                          <a:rPr lang="en-US" sz="2400" b="0" i="1" dirty="0" smtClean="0">
                            <a:latin typeface="Cambria Math" panose="02040503050406030204" pitchFamily="18" charset="0"/>
                          </a:rPr>
                          <m:t>3</m:t>
                        </m:r>
                      </m:e>
                      <m:sup>
                        <m:r>
                          <a:rPr lang="en-US" sz="2400" i="1" dirty="0">
                            <a:latin typeface="Cambria Math" panose="02040503050406030204" pitchFamily="18" charset="0"/>
                          </a:rPr>
                          <m:t>3</m:t>
                        </m:r>
                      </m:sup>
                    </m:sSup>
                    <m:r>
                      <m:rPr>
                        <m:sty m:val="p"/>
                      </m:rPr>
                      <a:rPr lang="en-IN" sz="2400" b="0" i="0" dirty="0" smtClean="0">
                        <a:latin typeface="Cambria Math" panose="02040503050406030204" pitchFamily="18" charset="0"/>
                      </a:rPr>
                      <m:t>x</m:t>
                    </m:r>
                    <m:sSup>
                      <m:sSupPr>
                        <m:ctrlPr>
                          <a:rPr lang="en-US" sz="2400" i="1" dirty="0">
                            <a:latin typeface="Cambria Math" panose="02040503050406030204" pitchFamily="18" charset="0"/>
                          </a:rPr>
                        </m:ctrlPr>
                      </m:sSupPr>
                      <m:e>
                        <m:r>
                          <a:rPr lang="en-US" sz="2400" b="0" i="1" dirty="0" smtClean="0">
                            <a:latin typeface="Cambria Math" panose="02040503050406030204" pitchFamily="18" charset="0"/>
                          </a:rPr>
                          <m:t>7</m:t>
                        </m:r>
                      </m:e>
                      <m:sup>
                        <m:r>
                          <a:rPr lang="en-US" sz="2400" b="0" i="1" dirty="0" smtClean="0">
                            <a:latin typeface="Cambria Math" panose="02040503050406030204" pitchFamily="18" charset="0"/>
                          </a:rPr>
                          <m:t>3</m:t>
                        </m:r>
                      </m:sup>
                    </m:sSup>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28			B. 36			C. 64			D. 112</a:t>
                </a:r>
              </a:p>
            </p:txBody>
          </p:sp>
        </mc:Choice>
        <mc:Fallback>
          <p:sp>
            <p:nvSpPr>
              <p:cNvPr id="3" name="Rectangle 2"/>
              <p:cNvSpPr>
                <a:spLocks noRot="1" noChangeAspect="1" noMove="1" noResize="1" noEditPoints="1" noAdjustHandles="1" noChangeArrowheads="1" noChangeShapeType="1" noTextEdit="1"/>
              </p:cNvSpPr>
              <p:nvPr/>
            </p:nvSpPr>
            <p:spPr>
              <a:xfrm>
                <a:off x="249382" y="714186"/>
                <a:ext cx="11424061" cy="862608"/>
              </a:xfrm>
              <a:prstGeom prst="rect">
                <a:avLst/>
              </a:prstGeom>
              <a:blipFill>
                <a:blip r:embed="rId3" cstate="print"/>
                <a:stretch>
                  <a:fillRect l="-854" t="-5634" b="-11268"/>
                </a:stretch>
              </a:blipFill>
            </p:spPr>
            <p:txBody>
              <a:bodyPr/>
              <a:lstStyle/>
              <a:p>
                <a:r>
                  <a:rPr lang="en-IN">
                    <a:noFill/>
                  </a:rPr>
                  <a:t> </a:t>
                </a:r>
              </a:p>
            </p:txBody>
          </p:sp>
        </mc:Fallback>
      </mc:AlternateContent>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304571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Rectangle 2"/>
              <p:cNvSpPr/>
              <p:nvPr/>
            </p:nvSpPr>
            <p:spPr>
              <a:xfrm>
                <a:off x="237506" y="725214"/>
                <a:ext cx="11281559"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What is the number of factors of </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4</m:t>
                        </m:r>
                      </m:e>
                      <m:sup>
                        <m:r>
                          <a:rPr lang="en-IN" sz="2400" b="0" i="1" smtClean="0">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x</a:t>
                </a:r>
                <a14:m>
                  <m:oMath xmlns:m="http://schemas.openxmlformats.org/officeDocument/2006/math">
                    <m:sSup>
                      <m:sSupPr>
                        <m:ctrlPr>
                          <a:rPr lang="en-US" sz="2400" i="1" dirty="0">
                            <a:latin typeface="Cambria Math" panose="02040503050406030204" pitchFamily="18" charset="0"/>
                          </a:rPr>
                        </m:ctrlPr>
                      </m:sSupPr>
                      <m:e>
                        <m:r>
                          <a:rPr lang="en-US" sz="2400" b="0" i="1" dirty="0" smtClean="0">
                            <a:latin typeface="Cambria Math" panose="02040503050406030204" pitchFamily="18" charset="0"/>
                          </a:rPr>
                          <m:t>9</m:t>
                        </m:r>
                      </m:e>
                      <m:sup>
                        <m:r>
                          <a:rPr lang="en-US" sz="2400" i="1" dirty="0">
                            <a:latin typeface="Cambria Math" panose="02040503050406030204" pitchFamily="18" charset="0"/>
                          </a:rPr>
                          <m:t>3</m:t>
                        </m:r>
                      </m:sup>
                    </m:sSup>
                  </m:oMath>
                </a14:m>
                <a:r>
                  <a:rPr lang="en-US" sz="2400" dirty="0">
                    <a:latin typeface="Times New Roman" panose="02020603050405020304" pitchFamily="18" charset="0"/>
                    <a:cs typeface="Times New Roman" panose="02020603050405020304" pitchFamily="18" charset="0"/>
                  </a:rPr>
                  <a:t> x</a:t>
                </a:r>
                <a14:m>
                  <m:oMath xmlns:m="http://schemas.openxmlformats.org/officeDocument/2006/math">
                    <m:sSup>
                      <m:sSupPr>
                        <m:ctrlPr>
                          <a:rPr lang="en-US" sz="2400" i="1" dirty="0">
                            <a:latin typeface="Cambria Math" panose="02040503050406030204" pitchFamily="18" charset="0"/>
                          </a:rPr>
                        </m:ctrlPr>
                      </m:sSupPr>
                      <m:e>
                        <m:r>
                          <a:rPr lang="en-IN" sz="2400" b="0" i="1" dirty="0" smtClean="0">
                            <a:latin typeface="Cambria Math" panose="02040503050406030204" pitchFamily="18" charset="0"/>
                          </a:rPr>
                          <m:t>10</m:t>
                        </m:r>
                      </m:e>
                      <m:sup>
                        <m:r>
                          <a:rPr lang="en-US" sz="2400" i="1" dirty="0">
                            <a:latin typeface="Cambria Math" panose="02040503050406030204" pitchFamily="18" charset="0"/>
                          </a:rPr>
                          <m:t>3</m:t>
                        </m:r>
                      </m:sup>
                    </m:sSup>
                  </m:oMath>
                </a14:m>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 112			B. 890			C. 224			D. 160</a:t>
                </a:r>
              </a:p>
            </p:txBody>
          </p:sp>
        </mc:Choice>
        <mc:Fallback>
          <p:sp>
            <p:nvSpPr>
              <p:cNvPr id="3" name="Rectangle 2"/>
              <p:cNvSpPr>
                <a:spLocks noRot="1" noChangeAspect="1" noMove="1" noResize="1" noEditPoints="1" noAdjustHandles="1" noChangeArrowheads="1" noChangeShapeType="1" noTextEdit="1"/>
              </p:cNvSpPr>
              <p:nvPr/>
            </p:nvSpPr>
            <p:spPr>
              <a:xfrm>
                <a:off x="237506" y="725214"/>
                <a:ext cx="11281559" cy="830997"/>
              </a:xfrm>
              <a:prstGeom prst="rect">
                <a:avLst/>
              </a:prstGeom>
              <a:blipFill>
                <a:blip r:embed="rId3" cstate="print"/>
                <a:stretch>
                  <a:fillRect l="-864" t="-5882" b="-16176"/>
                </a:stretch>
              </a:blipFill>
            </p:spPr>
            <p:txBody>
              <a:bodyPr/>
              <a:lstStyle/>
              <a:p>
                <a:r>
                  <a:rPr lang="en-IN">
                    <a:noFill/>
                  </a:rPr>
                  <a:t> </a:t>
                </a:r>
              </a:p>
            </p:txBody>
          </p:sp>
        </mc:Fallback>
      </mc:AlternateContent>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237495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504" y="725214"/>
            <a:ext cx="10888661" cy="830997"/>
          </a:xfrm>
          <a:prstGeom prst="rect">
            <a:avLst/>
          </a:prstGeom>
        </p:spPr>
        <p:txBody>
          <a:bodyPr wrap="square">
            <a:spAutoFit/>
          </a:bodyPr>
          <a:lstStyle/>
          <a:p>
            <a:pPr lvl="0"/>
            <a:r>
              <a:rPr lang="en-US" sz="2400" dirty="0">
                <a:latin typeface="Times New Roman" panose="02020603050405020304" pitchFamily="18" charset="0"/>
                <a:ea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What is the sum of the factors of 72?</a:t>
            </a:r>
          </a:p>
          <a:p>
            <a:r>
              <a:rPr lang="en-US" sz="2400" dirty="0">
                <a:latin typeface="Times New Roman" panose="02020603050405020304" pitchFamily="18" charset="0"/>
                <a:cs typeface="Times New Roman" panose="02020603050405020304" pitchFamily="18" charset="0"/>
              </a:rPr>
              <a:t>A. 220			B. 145			C. 195			D. 260</a:t>
            </a: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spTree>
    <p:extLst>
      <p:ext uri="{BB962C8B-B14F-4D97-AF65-F5344CB8AC3E}">
        <p14:creationId xmlns="" xmlns:p14="http://schemas.microsoft.com/office/powerpoint/2010/main" val="2414529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10695</TotalTime>
  <Words>723</Words>
  <Application>Microsoft Office PowerPoint</Application>
  <PresentationFormat>Custom</PresentationFormat>
  <Paragraphs>251</Paragraphs>
  <Slides>33</Slides>
  <Notes>27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Executive</vt:lpstr>
      <vt:lpstr> FACTORS  AND  FACTORIALS</vt:lpstr>
      <vt:lpstr>Slide 2</vt:lpstr>
      <vt:lpstr>Factors and Multiples : All the numbers that divide a number completely, i.e., without leaving any remainder, are called factors of that number.   For example, 24 is completely divisible by 1, 2, 3, 4, 6, 8, 12, 24. Each of these numbers is called a factor of 24 and 24 is called a multiple of each of these numbers.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   Number of zeroes: It is very easy to find the number of zero at the end , all you have to do is count how many times did 2 and 5 occurred in the question as factor. Number of zeros is equal to the one (2 or 5)which occurred less times. i.e. 2*5 = 10       2*2*5*5 = 100 So the number of zeros depends upon the number of pairs of 2 and 5.  Example 1. How many numbers of zeros will be there at the trail (end) of the 1*2*3*4*5*6*7*8*9*10?  Solution: In given expression number of 2’s = 8 Number of 5’s = 2 So total number of pairs = 2 Two zeroes will be there at the end of the calculation.         </vt:lpstr>
      <vt:lpstr>  Number of zeroes in a factorial:           </vt:lpstr>
      <vt:lpstr>        </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user</cp:lastModifiedBy>
  <cp:revision>606</cp:revision>
  <dcterms:created xsi:type="dcterms:W3CDTF">2017-07-13T07:57:18Z</dcterms:created>
  <dcterms:modified xsi:type="dcterms:W3CDTF">2022-08-06T10:36:29Z</dcterms:modified>
</cp:coreProperties>
</file>