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6"/>
  </p:notesMasterIdLst>
  <p:sldIdLst>
    <p:sldId id="380" r:id="rId2"/>
    <p:sldId id="466" r:id="rId3"/>
    <p:sldId id="467" r:id="rId4"/>
    <p:sldId id="468" r:id="rId5"/>
    <p:sldId id="470" r:id="rId6"/>
    <p:sldId id="471" r:id="rId7"/>
    <p:sldId id="473" r:id="rId8"/>
    <p:sldId id="469" r:id="rId9"/>
    <p:sldId id="472" r:id="rId10"/>
    <p:sldId id="485" r:id="rId11"/>
    <p:sldId id="475" r:id="rId12"/>
    <p:sldId id="476" r:id="rId13"/>
    <p:sldId id="257" r:id="rId14"/>
    <p:sldId id="474" r:id="rId15"/>
    <p:sldId id="477" r:id="rId16"/>
    <p:sldId id="415" r:id="rId17"/>
    <p:sldId id="478" r:id="rId18"/>
    <p:sldId id="479" r:id="rId19"/>
    <p:sldId id="481" r:id="rId20"/>
    <p:sldId id="482" r:id="rId21"/>
    <p:sldId id="456" r:id="rId22"/>
    <p:sldId id="425" r:id="rId23"/>
    <p:sldId id="483" r:id="rId24"/>
    <p:sldId id="484" r:id="rId25"/>
    <p:sldId id="458" r:id="rId26"/>
    <p:sldId id="453" r:id="rId27"/>
    <p:sldId id="457" r:id="rId28"/>
    <p:sldId id="452" r:id="rId29"/>
    <p:sldId id="443" r:id="rId30"/>
    <p:sldId id="465" r:id="rId31"/>
    <p:sldId id="462" r:id="rId32"/>
    <p:sldId id="463" r:id="rId33"/>
    <p:sldId id="464" r:id="rId34"/>
    <p:sldId id="33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79174" autoAdjust="0"/>
  </p:normalViewPr>
  <p:slideViewPr>
    <p:cSldViewPr snapToGrid="0">
      <p:cViewPr>
        <p:scale>
          <a:sx n="50" d="100"/>
          <a:sy n="50" d="100"/>
        </p:scale>
        <p:origin x="-1524" y="-186"/>
      </p:cViewPr>
      <p:guideLst>
        <p:guide orient="horz" pos="2160"/>
        <p:guide pos="384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as Singh" userId="35d9a5dbf6c34f1b" providerId="LiveId" clId="{495DA1C1-15AA-4F14-9132-7747DB06463A}"/>
    <pc:docChg chg="custSel modSld">
      <pc:chgData name="Vikas Singh" userId="35d9a5dbf6c34f1b" providerId="LiveId" clId="{495DA1C1-15AA-4F14-9132-7747DB06463A}" dt="2021-12-10T05:52:20.216" v="3066" actId="20577"/>
      <pc:docMkLst>
        <pc:docMk/>
      </pc:docMkLst>
      <pc:sldChg chg="modSp mod">
        <pc:chgData name="Vikas Singh" userId="35d9a5dbf6c34f1b" providerId="LiveId" clId="{495DA1C1-15AA-4F14-9132-7747DB06463A}" dt="2021-12-08T08:13:14.049" v="5" actId="20577"/>
        <pc:sldMkLst>
          <pc:docMk/>
          <pc:sldMk cId="983195477" sldId="257"/>
        </pc:sldMkLst>
        <pc:spChg chg="mod">
          <ac:chgData name="Vikas Singh" userId="35d9a5dbf6c34f1b" providerId="LiveId" clId="{495DA1C1-15AA-4F14-9132-7747DB06463A}" dt="2021-12-08T08:13:14.049" v="5" actId="20577"/>
          <ac:spMkLst>
            <pc:docMk/>
            <pc:sldMk cId="983195477" sldId="257"/>
            <ac:spMk id="6" creationId="{00000000-0000-0000-0000-000000000000}"/>
          </ac:spMkLst>
        </pc:spChg>
      </pc:sldChg>
      <pc:sldChg chg="modNotesTx">
        <pc:chgData name="Vikas Singh" userId="35d9a5dbf6c34f1b" providerId="LiveId" clId="{495DA1C1-15AA-4F14-9132-7747DB06463A}" dt="2021-12-08T08:15:03.914" v="43" actId="20577"/>
        <pc:sldMkLst>
          <pc:docMk/>
          <pc:sldMk cId="3819975560" sldId="414"/>
        </pc:sldMkLst>
      </pc:sldChg>
      <pc:sldChg chg="modNotesTx">
        <pc:chgData name="Vikas Singh" userId="35d9a5dbf6c34f1b" providerId="LiveId" clId="{495DA1C1-15AA-4F14-9132-7747DB06463A}" dt="2021-12-08T08:14:38.810" v="38" actId="20577"/>
        <pc:sldMkLst>
          <pc:docMk/>
          <pc:sldMk cId="2099808910" sldId="415"/>
        </pc:sldMkLst>
      </pc:sldChg>
      <pc:sldChg chg="modSp mod">
        <pc:chgData name="Vikas Singh" userId="35d9a5dbf6c34f1b" providerId="LiveId" clId="{495DA1C1-15AA-4F14-9132-7747DB06463A}" dt="2021-12-09T00:59:10.854" v="514" actId="20577"/>
        <pc:sldMkLst>
          <pc:docMk/>
          <pc:sldMk cId="979679483" sldId="418"/>
        </pc:sldMkLst>
        <pc:spChg chg="mod">
          <ac:chgData name="Vikas Singh" userId="35d9a5dbf6c34f1b" providerId="LiveId" clId="{495DA1C1-15AA-4F14-9132-7747DB06463A}" dt="2021-12-09T00:59:10.854" v="514" actId="20577"/>
          <ac:spMkLst>
            <pc:docMk/>
            <pc:sldMk cId="979679483" sldId="418"/>
            <ac:spMk id="3" creationId="{00000000-0000-0000-0000-000000000000}"/>
          </ac:spMkLst>
        </pc:spChg>
      </pc:sldChg>
      <pc:sldChg chg="modSp mod">
        <pc:chgData name="Vikas Singh" userId="35d9a5dbf6c34f1b" providerId="LiveId" clId="{495DA1C1-15AA-4F14-9132-7747DB06463A}" dt="2021-12-09T01:06:05.901" v="971" actId="20577"/>
        <pc:sldMkLst>
          <pc:docMk/>
          <pc:sldMk cId="2202684464" sldId="419"/>
        </pc:sldMkLst>
        <pc:spChg chg="mod">
          <ac:chgData name="Vikas Singh" userId="35d9a5dbf6c34f1b" providerId="LiveId" clId="{495DA1C1-15AA-4F14-9132-7747DB06463A}" dt="2021-12-09T01:06:05.901" v="971" actId="20577"/>
          <ac:spMkLst>
            <pc:docMk/>
            <pc:sldMk cId="2202684464" sldId="419"/>
            <ac:spMk id="3" creationId="{00000000-0000-0000-0000-000000000000}"/>
          </ac:spMkLst>
        </pc:spChg>
      </pc:sldChg>
      <pc:sldChg chg="modSp mod">
        <pc:chgData name="Vikas Singh" userId="35d9a5dbf6c34f1b" providerId="LiveId" clId="{495DA1C1-15AA-4F14-9132-7747DB06463A}" dt="2021-12-09T01:11:39.933" v="1419" actId="20577"/>
        <pc:sldMkLst>
          <pc:docMk/>
          <pc:sldMk cId="1746107231" sldId="425"/>
        </pc:sldMkLst>
        <pc:spChg chg="mod">
          <ac:chgData name="Vikas Singh" userId="35d9a5dbf6c34f1b" providerId="LiveId" clId="{495DA1C1-15AA-4F14-9132-7747DB06463A}" dt="2021-12-09T01:11:39.933" v="1419" actId="20577"/>
          <ac:spMkLst>
            <pc:docMk/>
            <pc:sldMk cId="1746107231" sldId="425"/>
            <ac:spMk id="3" creationId="{00000000-0000-0000-0000-000000000000}"/>
          </ac:spMkLst>
        </pc:spChg>
      </pc:sldChg>
      <pc:sldChg chg="modSp mod">
        <pc:chgData name="Vikas Singh" userId="35d9a5dbf6c34f1b" providerId="LiveId" clId="{495DA1C1-15AA-4F14-9132-7747DB06463A}" dt="2021-12-10T05:52:20.216" v="3066" actId="20577"/>
        <pc:sldMkLst>
          <pc:docMk/>
          <pc:sldMk cId="4024256955" sldId="426"/>
        </pc:sldMkLst>
        <pc:spChg chg="mod">
          <ac:chgData name="Vikas Singh" userId="35d9a5dbf6c34f1b" providerId="LiveId" clId="{495DA1C1-15AA-4F14-9132-7747DB06463A}" dt="2021-12-10T05:52:20.216" v="3066" actId="20577"/>
          <ac:spMkLst>
            <pc:docMk/>
            <pc:sldMk cId="4024256955" sldId="426"/>
            <ac:spMk id="3" creationId="{00000000-0000-0000-0000-000000000000}"/>
          </ac:spMkLst>
        </pc:spChg>
      </pc:sldChg>
      <pc:sldChg chg="modSp mod modNotesTx">
        <pc:chgData name="Vikas Singh" userId="35d9a5dbf6c34f1b" providerId="LiveId" clId="{495DA1C1-15AA-4F14-9132-7747DB06463A}" dt="2021-12-09T01:18:04.093" v="1880" actId="20577"/>
        <pc:sldMkLst>
          <pc:docMk/>
          <pc:sldMk cId="3746940285" sldId="427"/>
        </pc:sldMkLst>
        <pc:spChg chg="mod">
          <ac:chgData name="Vikas Singh" userId="35d9a5dbf6c34f1b" providerId="LiveId" clId="{495DA1C1-15AA-4F14-9132-7747DB06463A}" dt="2021-12-09T01:18:00.639" v="1878" actId="20577"/>
          <ac:spMkLst>
            <pc:docMk/>
            <pc:sldMk cId="3746940285" sldId="427"/>
            <ac:spMk id="3" creationId="{00000000-0000-0000-0000-000000000000}"/>
          </ac:spMkLst>
        </pc:spChg>
      </pc:sldChg>
      <pc:sldChg chg="modSp mod">
        <pc:chgData name="Vikas Singh" userId="35d9a5dbf6c34f1b" providerId="LiveId" clId="{495DA1C1-15AA-4F14-9132-7747DB06463A}" dt="2021-12-09T01:36:50.275" v="3035" actId="20577"/>
        <pc:sldMkLst>
          <pc:docMk/>
          <pc:sldMk cId="3948035155" sldId="451"/>
        </pc:sldMkLst>
        <pc:spChg chg="mod">
          <ac:chgData name="Vikas Singh" userId="35d9a5dbf6c34f1b" providerId="LiveId" clId="{495DA1C1-15AA-4F14-9132-7747DB06463A}" dt="2021-12-09T01:36:50.275" v="3035" actId="20577"/>
          <ac:spMkLst>
            <pc:docMk/>
            <pc:sldMk cId="3948035155" sldId="451"/>
            <ac:spMk id="3" creationId="{00000000-0000-0000-0000-000000000000}"/>
          </ac:spMkLst>
        </pc:spChg>
      </pc:sldChg>
      <pc:sldChg chg="modSp mod">
        <pc:chgData name="Vikas Singh" userId="35d9a5dbf6c34f1b" providerId="LiveId" clId="{495DA1C1-15AA-4F14-9132-7747DB06463A}" dt="2021-12-09T01:28:08.739" v="2584" actId="20577"/>
        <pc:sldMkLst>
          <pc:docMk/>
          <pc:sldMk cId="346939012" sldId="453"/>
        </pc:sldMkLst>
        <pc:spChg chg="mod">
          <ac:chgData name="Vikas Singh" userId="35d9a5dbf6c34f1b" providerId="LiveId" clId="{495DA1C1-15AA-4F14-9132-7747DB06463A}" dt="2021-12-09T01:28:08.739" v="2584" actId="20577"/>
          <ac:spMkLst>
            <pc:docMk/>
            <pc:sldMk cId="346939012" sldId="453"/>
            <ac:spMk id="3" creationId="{00000000-0000-0000-0000-000000000000}"/>
          </ac:spMkLst>
        </pc:spChg>
      </pc:sldChg>
      <pc:sldChg chg="modSp mod">
        <pc:chgData name="Vikas Singh" userId="35d9a5dbf6c34f1b" providerId="LiveId" clId="{495DA1C1-15AA-4F14-9132-7747DB06463A}" dt="2021-12-09T01:25:35.232" v="2386" actId="20577"/>
        <pc:sldMkLst>
          <pc:docMk/>
          <pc:sldMk cId="4088084143" sldId="454"/>
        </pc:sldMkLst>
        <pc:spChg chg="mod">
          <ac:chgData name="Vikas Singh" userId="35d9a5dbf6c34f1b" providerId="LiveId" clId="{495DA1C1-15AA-4F14-9132-7747DB06463A}" dt="2021-12-09T01:25:35.232" v="2386" actId="20577"/>
          <ac:spMkLst>
            <pc:docMk/>
            <pc:sldMk cId="4088084143" sldId="454"/>
            <ac:spMk id="3" creationId="{00000000-0000-0000-0000-000000000000}"/>
          </ac:spMkLst>
        </pc:spChg>
      </pc:sldChg>
      <pc:sldChg chg="modSp mod">
        <pc:chgData name="Vikas Singh" userId="35d9a5dbf6c34f1b" providerId="LiveId" clId="{495DA1C1-15AA-4F14-9132-7747DB06463A}" dt="2021-12-09T01:31:59.466" v="2759" actId="20577"/>
        <pc:sldMkLst>
          <pc:docMk/>
          <pc:sldMk cId="2679656242" sldId="455"/>
        </pc:sldMkLst>
        <pc:spChg chg="mod">
          <ac:chgData name="Vikas Singh" userId="35d9a5dbf6c34f1b" providerId="LiveId" clId="{495DA1C1-15AA-4F14-9132-7747DB06463A}" dt="2021-12-09T01:31:59.466" v="2759" actId="20577"/>
          <ac:spMkLst>
            <pc:docMk/>
            <pc:sldMk cId="2679656242" sldId="455"/>
            <ac:spMk id="3" creationId="{00000000-0000-0000-0000-000000000000}"/>
          </ac:spMkLst>
        </pc:spChg>
      </pc:sldChg>
      <pc:sldChg chg="modSp mod">
        <pc:chgData name="Vikas Singh" userId="35d9a5dbf6c34f1b" providerId="LiveId" clId="{495DA1C1-15AA-4F14-9132-7747DB06463A}" dt="2021-12-09T01:01:36.571" v="725" actId="20577"/>
        <pc:sldMkLst>
          <pc:docMk/>
          <pc:sldMk cId="569047415" sldId="456"/>
        </pc:sldMkLst>
        <pc:spChg chg="mod">
          <ac:chgData name="Vikas Singh" userId="35d9a5dbf6c34f1b" providerId="LiveId" clId="{495DA1C1-15AA-4F14-9132-7747DB06463A}" dt="2021-12-09T01:01:36.571" v="725" actId="20577"/>
          <ac:spMkLst>
            <pc:docMk/>
            <pc:sldMk cId="569047415" sldId="456"/>
            <ac:spMk id="3" creationId="{00000000-0000-0000-0000-000000000000}"/>
          </ac:spMkLst>
        </pc:spChg>
      </pc:sldChg>
      <pc:sldChg chg="modSp mod">
        <pc:chgData name="Vikas Singh" userId="35d9a5dbf6c34f1b" providerId="LiveId" clId="{495DA1C1-15AA-4F14-9132-7747DB06463A}" dt="2021-12-09T01:22:12.002" v="2163" actId="20577"/>
        <pc:sldMkLst>
          <pc:docMk/>
          <pc:sldMk cId="3013466808" sldId="458"/>
        </pc:sldMkLst>
        <pc:spChg chg="mod">
          <ac:chgData name="Vikas Singh" userId="35d9a5dbf6c34f1b" providerId="LiveId" clId="{495DA1C1-15AA-4F14-9132-7747DB06463A}" dt="2021-12-09T01:22:12.002" v="2163" actId="20577"/>
          <ac:spMkLst>
            <pc:docMk/>
            <pc:sldMk cId="3013466808" sldId="458"/>
            <ac:spMk id="3" creationId="{00000000-0000-0000-0000-000000000000}"/>
          </ac:spMkLst>
        </pc:spChg>
      </pc:sldChg>
      <pc:sldChg chg="modSp mod">
        <pc:chgData name="Vikas Singh" userId="35d9a5dbf6c34f1b" providerId="LiveId" clId="{495DA1C1-15AA-4F14-9132-7747DB06463A}" dt="2021-12-09T01:09:20.412" v="1257" actId="6549"/>
        <pc:sldMkLst>
          <pc:docMk/>
          <pc:sldMk cId="1520875464" sldId="459"/>
        </pc:sldMkLst>
        <pc:spChg chg="mod">
          <ac:chgData name="Vikas Singh" userId="35d9a5dbf6c34f1b" providerId="LiveId" clId="{495DA1C1-15AA-4F14-9132-7747DB06463A}" dt="2021-12-09T01:09:20.412" v="1257" actId="6549"/>
          <ac:spMkLst>
            <pc:docMk/>
            <pc:sldMk cId="1520875464" sldId="459"/>
            <ac:spMk id="3" creationId="{00000000-0000-0000-0000-000000000000}"/>
          </ac:spMkLst>
        </pc:spChg>
      </pc:sldChg>
      <pc:sldChg chg="modSp mod">
        <pc:chgData name="Vikas Singh" userId="35d9a5dbf6c34f1b" providerId="LiveId" clId="{495DA1C1-15AA-4F14-9132-7747DB06463A}" dt="2021-12-09T00:54:38.888" v="249" actId="20577"/>
        <pc:sldMkLst>
          <pc:docMk/>
          <pc:sldMk cId="333160287" sldId="461"/>
        </pc:sldMkLst>
        <pc:spChg chg="mod">
          <ac:chgData name="Vikas Singh" userId="35d9a5dbf6c34f1b" providerId="LiveId" clId="{495DA1C1-15AA-4F14-9132-7747DB06463A}" dt="2021-12-09T00:54:38.888" v="249" actId="20577"/>
          <ac:spMkLst>
            <pc:docMk/>
            <pc:sldMk cId="333160287" sldId="461"/>
            <ac:spMk id="3" creationId="{00000000-0000-0000-0000-000000000000}"/>
          </ac:spMkLst>
        </pc:spChg>
      </pc:sldChg>
    </pc:docChg>
  </pc:docChgLst>
  <pc:docChgLst>
    <pc:chgData name="Vikas Singh" userId="35d9a5dbf6c34f1b" providerId="LiveId" clId="{DCBEF4BC-26F9-4596-8164-B75751DEEBFF}"/>
    <pc:docChg chg="modSld sldOrd">
      <pc:chgData name="Vikas Singh" userId="35d9a5dbf6c34f1b" providerId="LiveId" clId="{DCBEF4BC-26F9-4596-8164-B75751DEEBFF}" dt="2022-01-27T14:33:10.804" v="8" actId="20577"/>
      <pc:docMkLst>
        <pc:docMk/>
      </pc:docMkLst>
      <pc:sldChg chg="modSp mod ord">
        <pc:chgData name="Vikas Singh" userId="35d9a5dbf6c34f1b" providerId="LiveId" clId="{DCBEF4BC-26F9-4596-8164-B75751DEEBFF}" dt="2022-01-27T14:33:07.652" v="7" actId="20577"/>
        <pc:sldMkLst>
          <pc:docMk/>
          <pc:sldMk cId="3429942666" sldId="469"/>
        </pc:sldMkLst>
        <pc:spChg chg="mod">
          <ac:chgData name="Vikas Singh" userId="35d9a5dbf6c34f1b" providerId="LiveId" clId="{DCBEF4BC-26F9-4596-8164-B75751DEEBFF}" dt="2022-01-27T14:33:07.652" v="7" actId="20577"/>
          <ac:spMkLst>
            <pc:docMk/>
            <pc:sldMk cId="3429942666" sldId="469"/>
            <ac:spMk id="3" creationId="{00000000-0000-0000-0000-000000000000}"/>
          </ac:spMkLst>
        </pc:spChg>
      </pc:sldChg>
      <pc:sldChg chg="modSp mod">
        <pc:chgData name="Vikas Singh" userId="35d9a5dbf6c34f1b" providerId="LiveId" clId="{DCBEF4BC-26F9-4596-8164-B75751DEEBFF}" dt="2022-01-27T14:32:57.244" v="4" actId="20577"/>
        <pc:sldMkLst>
          <pc:docMk/>
          <pc:sldMk cId="1105455052" sldId="470"/>
        </pc:sldMkLst>
        <pc:spChg chg="mod">
          <ac:chgData name="Vikas Singh" userId="35d9a5dbf6c34f1b" providerId="LiveId" clId="{DCBEF4BC-26F9-4596-8164-B75751DEEBFF}" dt="2022-01-27T14:32:57.244" v="4" actId="20577"/>
          <ac:spMkLst>
            <pc:docMk/>
            <pc:sldMk cId="1105455052" sldId="470"/>
            <ac:spMk id="3" creationId="{00000000-0000-0000-0000-000000000000}"/>
          </ac:spMkLst>
        </pc:spChg>
      </pc:sldChg>
      <pc:sldChg chg="modSp mod">
        <pc:chgData name="Vikas Singh" userId="35d9a5dbf6c34f1b" providerId="LiveId" clId="{DCBEF4BC-26F9-4596-8164-B75751DEEBFF}" dt="2022-01-27T14:33:00.640" v="5" actId="20577"/>
        <pc:sldMkLst>
          <pc:docMk/>
          <pc:sldMk cId="3492374482" sldId="471"/>
        </pc:sldMkLst>
        <pc:spChg chg="mod">
          <ac:chgData name="Vikas Singh" userId="35d9a5dbf6c34f1b" providerId="LiveId" clId="{DCBEF4BC-26F9-4596-8164-B75751DEEBFF}" dt="2022-01-27T14:33:00.640" v="5" actId="20577"/>
          <ac:spMkLst>
            <pc:docMk/>
            <pc:sldMk cId="3492374482" sldId="471"/>
            <ac:spMk id="3" creationId="{00000000-0000-0000-0000-000000000000}"/>
          </ac:spMkLst>
        </pc:spChg>
      </pc:sldChg>
      <pc:sldChg chg="modSp mod ord">
        <pc:chgData name="Vikas Singh" userId="35d9a5dbf6c34f1b" providerId="LiveId" clId="{DCBEF4BC-26F9-4596-8164-B75751DEEBFF}" dt="2022-01-27T14:33:10.804" v="8" actId="20577"/>
        <pc:sldMkLst>
          <pc:docMk/>
          <pc:sldMk cId="54048313" sldId="472"/>
        </pc:sldMkLst>
        <pc:spChg chg="mod">
          <ac:chgData name="Vikas Singh" userId="35d9a5dbf6c34f1b" providerId="LiveId" clId="{DCBEF4BC-26F9-4596-8164-B75751DEEBFF}" dt="2022-01-27T14:33:10.804" v="8" actId="20577"/>
          <ac:spMkLst>
            <pc:docMk/>
            <pc:sldMk cId="54048313" sldId="472"/>
            <ac:spMk id="3" creationId="{00000000-0000-0000-0000-000000000000}"/>
          </ac:spMkLst>
        </pc:spChg>
      </pc:sldChg>
      <pc:sldChg chg="modSp mod">
        <pc:chgData name="Vikas Singh" userId="35d9a5dbf6c34f1b" providerId="LiveId" clId="{DCBEF4BC-26F9-4596-8164-B75751DEEBFF}" dt="2022-01-27T14:33:03.616" v="6" actId="20577"/>
        <pc:sldMkLst>
          <pc:docMk/>
          <pc:sldMk cId="527385302" sldId="473"/>
        </pc:sldMkLst>
        <pc:spChg chg="mod">
          <ac:chgData name="Vikas Singh" userId="35d9a5dbf6c34f1b" providerId="LiveId" clId="{DCBEF4BC-26F9-4596-8164-B75751DEEBFF}" dt="2022-01-27T14:33:03.616" v="6" actId="20577"/>
          <ac:spMkLst>
            <pc:docMk/>
            <pc:sldMk cId="527385302" sldId="47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46A4F-F976-47AD-9E0B-DEB8B87FF1C7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5F1C-18F0-46A8-B179-598C90B80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8983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Option :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 dirty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 dirty="0"/>
              <a:t>Difficulty level : easy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aseline="0" dirty="0"/>
          </a:p>
          <a:p>
            <a:endParaRPr lang="en-US" sz="16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4422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Option :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 dirty="0"/>
              <a:t>Compulsory</a:t>
            </a:r>
          </a:p>
          <a:p>
            <a:r>
              <a:rPr lang="en-US" sz="1600" baseline="0" dirty="0"/>
              <a:t>Difficulty level: Difficult</a:t>
            </a:r>
            <a:endParaRPr lang="en-US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aseline="0" dirty="0"/>
          </a:p>
          <a:p>
            <a:endParaRPr lang="en-US" sz="16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7127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Option :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 dirty="0"/>
              <a:t>Compulsory</a:t>
            </a:r>
          </a:p>
          <a:p>
            <a:r>
              <a:rPr lang="en-US" sz="1600" baseline="0" dirty="0"/>
              <a:t>Difficulty level: Easy</a:t>
            </a:r>
            <a:endParaRPr lang="en-US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aseline="0" dirty="0"/>
          </a:p>
          <a:p>
            <a:endParaRPr lang="en-US" sz="16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8551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Option : 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 dirty="0"/>
              <a:t>Compulsory</a:t>
            </a:r>
          </a:p>
          <a:p>
            <a:r>
              <a:rPr lang="en-US" sz="1600" baseline="0" dirty="0"/>
              <a:t>Difficulty level: Easy</a:t>
            </a:r>
            <a:endParaRPr lang="en-US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aseline="0" dirty="0"/>
          </a:p>
          <a:p>
            <a:endParaRPr lang="en-US" sz="16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280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Option :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 dirty="0"/>
              <a:t>Compulsory</a:t>
            </a:r>
          </a:p>
          <a:p>
            <a:r>
              <a:rPr lang="en-US" sz="1600" baseline="0" dirty="0"/>
              <a:t>Difficulty level: Moderate</a:t>
            </a:r>
            <a:endParaRPr lang="en-US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aseline="0" dirty="0"/>
          </a:p>
          <a:p>
            <a:endParaRPr lang="en-US" sz="16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0398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Option : 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 dirty="0"/>
              <a:t>Compulsory</a:t>
            </a:r>
          </a:p>
          <a:p>
            <a:r>
              <a:rPr lang="en-US" sz="1600" baseline="0" dirty="0"/>
              <a:t>Difficulty level: Moderate</a:t>
            </a:r>
            <a:endParaRPr lang="en-US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aseline="0" dirty="0"/>
          </a:p>
          <a:p>
            <a:endParaRPr lang="en-US" sz="16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0854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Option :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 dirty="0"/>
              <a:t>Compulsory</a:t>
            </a:r>
          </a:p>
          <a:p>
            <a:r>
              <a:rPr lang="en-US" sz="1600" baseline="0" dirty="0"/>
              <a:t>Difficulty level: Moderate</a:t>
            </a:r>
            <a:endParaRPr lang="en-US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aseline="0" dirty="0"/>
          </a:p>
          <a:p>
            <a:endParaRPr lang="en-US" sz="16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5989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</a:t>
            </a:r>
            <a:r>
              <a:rPr lang="en-US" baseline="0" dirty="0"/>
              <a:t> option : 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Compulsory</a:t>
            </a:r>
          </a:p>
          <a:p>
            <a:r>
              <a:rPr lang="en-US" baseline="0" dirty="0"/>
              <a:t>Difficulty level: Difficult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3364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</a:t>
            </a:r>
            <a:r>
              <a:rPr lang="en-US" baseline="0" dirty="0"/>
              <a:t> option :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Difficulty level: Difficult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4326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</a:t>
            </a:r>
            <a:r>
              <a:rPr lang="en-US" baseline="0" dirty="0"/>
              <a:t> option : </a:t>
            </a:r>
            <a:r>
              <a:rPr lang="en-US" baseline="0" dirty="0" smtClean="0"/>
              <a:t>A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r>
              <a:rPr lang="en-US" baseline="0" dirty="0"/>
              <a:t>Difficulty level: Easy</a:t>
            </a:r>
            <a:endParaRPr lang="en-US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9865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</a:t>
            </a:r>
            <a:r>
              <a:rPr lang="en-US" baseline="0" dirty="0"/>
              <a:t> option : </a:t>
            </a:r>
            <a:r>
              <a:rPr lang="en-US" baseline="0" dirty="0" smtClean="0"/>
              <a:t>B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Compulsory</a:t>
            </a:r>
          </a:p>
          <a:p>
            <a:r>
              <a:rPr lang="en-US" baseline="0" dirty="0"/>
              <a:t>Difficulty level: Moderate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6106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Option : 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 dirty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 dirty="0"/>
              <a:t>Difficulty level : easy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aseline="0" dirty="0"/>
          </a:p>
          <a:p>
            <a:endParaRPr lang="en-US" sz="16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7778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</a:t>
            </a:r>
            <a:r>
              <a:rPr lang="en-US" baseline="0" dirty="0"/>
              <a:t> option : a</a:t>
            </a:r>
          </a:p>
          <a:p>
            <a:r>
              <a:rPr lang="en-US" baseline="0" dirty="0"/>
              <a:t>Difficulty level: Moderate</a:t>
            </a:r>
            <a:endParaRPr lang="en-US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8618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</a:t>
            </a:r>
            <a:r>
              <a:rPr lang="en-US" baseline="0" dirty="0"/>
              <a:t> option :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Compulsory</a:t>
            </a:r>
          </a:p>
          <a:p>
            <a:r>
              <a:rPr lang="en-US" baseline="0" dirty="0"/>
              <a:t>Difficulty level: Easy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4690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</a:t>
            </a:r>
            <a:r>
              <a:rPr lang="en-US" baseline="0" dirty="0"/>
              <a:t> option: </a:t>
            </a:r>
            <a:r>
              <a:rPr lang="en-US" baseline="0" dirty="0" smtClean="0"/>
              <a:t>A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Compulsory</a:t>
            </a:r>
          </a:p>
          <a:p>
            <a:r>
              <a:rPr lang="en-US" baseline="0" dirty="0"/>
              <a:t>Difficulty level: Moderate</a:t>
            </a:r>
            <a:endParaRPr lang="en-US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38327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</a:t>
            </a:r>
            <a:r>
              <a:rPr lang="en-US" baseline="0" dirty="0"/>
              <a:t> option : </a:t>
            </a:r>
            <a:r>
              <a:rPr lang="en-US" baseline="0" dirty="0" smtClean="0"/>
              <a:t>B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Compulsory</a:t>
            </a:r>
          </a:p>
          <a:p>
            <a:r>
              <a:rPr lang="en-US" baseline="0" dirty="0"/>
              <a:t>Difficulty level: Difficult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80775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</a:t>
            </a:r>
            <a:r>
              <a:rPr lang="en-US" baseline="0" dirty="0"/>
              <a:t> option : </a:t>
            </a:r>
            <a:r>
              <a:rPr lang="en-US" baseline="0" dirty="0" smtClean="0"/>
              <a:t>C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Compulsory</a:t>
            </a:r>
          </a:p>
          <a:p>
            <a:r>
              <a:rPr lang="en-US" baseline="0" dirty="0"/>
              <a:t>Difficulty level: Moderate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45221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Option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Compulsory</a:t>
            </a:r>
          </a:p>
          <a:p>
            <a:r>
              <a:rPr lang="en-US" baseline="0" dirty="0"/>
              <a:t>Difficulty level: Moderate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0031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Option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Difficulty level: Easy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39319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Option 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Compulsory</a:t>
            </a:r>
          </a:p>
          <a:p>
            <a:r>
              <a:rPr lang="en-US" baseline="0" dirty="0"/>
              <a:t>Difficulty level: Moderate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87141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Option C</a:t>
            </a:r>
            <a:endParaRPr lang="en-US" baseline="0" dirty="0"/>
          </a:p>
          <a:p>
            <a:r>
              <a:rPr lang="en-US" baseline="0" dirty="0"/>
              <a:t>Difficulty level: Moderate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6454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Option :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 dirty="0"/>
              <a:t>Compulsory</a:t>
            </a:r>
          </a:p>
          <a:p>
            <a:r>
              <a:rPr lang="en-US" sz="1600" baseline="0" dirty="0"/>
              <a:t>Difficulty level: Moderate</a:t>
            </a:r>
            <a:endParaRPr lang="en-US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aseline="0" dirty="0"/>
          </a:p>
          <a:p>
            <a:endParaRPr lang="en-US" sz="16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3902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Option :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 dirty="0"/>
              <a:t>Compulsory</a:t>
            </a:r>
          </a:p>
          <a:p>
            <a:r>
              <a:rPr lang="en-US" sz="1600" baseline="0" dirty="0"/>
              <a:t>Difficulty level: Difficult</a:t>
            </a:r>
            <a:endParaRPr lang="en-US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aseline="0" dirty="0"/>
          </a:p>
          <a:p>
            <a:endParaRPr lang="en-US" sz="16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5805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Option :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 dirty="0"/>
              <a:t>Compulsory</a:t>
            </a:r>
          </a:p>
          <a:p>
            <a:r>
              <a:rPr lang="en-US" sz="1600" baseline="0" dirty="0"/>
              <a:t>Difficulty level: Moderate</a:t>
            </a:r>
            <a:endParaRPr lang="en-US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aseline="0" dirty="0"/>
          </a:p>
          <a:p>
            <a:endParaRPr lang="en-US" sz="16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1141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Option :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 dirty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 dirty="0"/>
              <a:t>Difficulty level : Moderate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aseline="0" dirty="0"/>
          </a:p>
          <a:p>
            <a:endParaRPr lang="en-US" sz="16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0564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Option :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 dirty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 dirty="0"/>
              <a:t>Difficulty level : Moderate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aseline="0" dirty="0"/>
          </a:p>
          <a:p>
            <a:endParaRPr lang="en-US" sz="16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7144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aseline="0" dirty="0"/>
          </a:p>
          <a:p>
            <a:endParaRPr lang="en-US" sz="16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7436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Option :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 dirty="0"/>
              <a:t>Compulsory</a:t>
            </a:r>
          </a:p>
          <a:p>
            <a:r>
              <a:rPr lang="en-US" sz="1600" baseline="0" dirty="0"/>
              <a:t>Difficulty level: Moderate</a:t>
            </a:r>
            <a:endParaRPr lang="en-US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aseline="0" dirty="0"/>
          </a:p>
          <a:p>
            <a:endParaRPr lang="en-US" sz="16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783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C7B6E1B-5CD6-457E-B12E-40DB70920123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13347" y="1905007"/>
            <a:ext cx="11229474" cy="32605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effectLst/>
              </a:rPr>
              <a:t>MIXTURE </a:t>
            </a:r>
            <a:r>
              <a:rPr lang="en-US" b="1" dirty="0">
                <a:solidFill>
                  <a:srgbClr val="C00000"/>
                </a:solidFill>
                <a:effectLst/>
              </a:rPr>
              <a:t>AND </a:t>
            </a:r>
            <a:r>
              <a:rPr lang="en-US" b="1" dirty="0">
                <a:solidFill>
                  <a:srgbClr val="92D050"/>
                </a:solidFill>
                <a:effectLst/>
              </a:rPr>
              <a:t>ALLIGATION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effectLst/>
              </a:rPr>
              <a:t/>
            </a:r>
            <a:br>
              <a:rPr lang="en-US" b="1" dirty="0">
                <a:solidFill>
                  <a:schemeClr val="bg1">
                    <a:lumMod val="65000"/>
                  </a:schemeClr>
                </a:solidFill>
                <a:effectLst/>
              </a:rPr>
            </a:br>
            <a:r>
              <a:rPr lang="en-US" b="1" dirty="0">
                <a:solidFill>
                  <a:srgbClr val="C00000"/>
                </a:solidFill>
                <a:effectLst/>
              </a:rPr>
              <a:t/>
            </a:r>
            <a:br>
              <a:rPr lang="en-US" b="1" dirty="0">
                <a:solidFill>
                  <a:srgbClr val="C00000"/>
                </a:solidFill>
                <a:effectLst/>
              </a:rPr>
            </a:br>
            <a:endParaRPr lang="en-US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2029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2"/>
              <p:cNvSpPr/>
              <p:nvPr/>
            </p:nvSpPr>
            <p:spPr>
              <a:xfrm>
                <a:off x="231493" y="725214"/>
                <a:ext cx="11737349" cy="3305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Continuous replacement: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a container contains x liters of liquid ‘A’ from which y liters are taken out and replaced by another liquid ‘B’. After n operations, the quantity of pure liquid ‘A’</a:t>
                </a:r>
              </a:p>
              <a:p>
                <a:pPr lvl="0"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just"/>
                <a:r>
                  <a:rPr lang="en-US" sz="2400" b="0" dirty="0">
                    <a:cs typeface="Times New Roman" panose="02020603050405020304" pitchFamily="18" charset="0"/>
                  </a:rPr>
                  <a:t>					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1 − 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liters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/>
                <a:r>
                  <a:rPr lang="en-US" sz="2400" dirty="0">
                    <a:cs typeface="Times New Roman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93" y="725214"/>
                <a:ext cx="11737349" cy="3305328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831" t="-1476" r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 AND ALLIGATION </a:t>
            </a:r>
          </a:p>
        </p:txBody>
      </p:sp>
    </p:spTree>
    <p:extLst>
      <p:ext uri="{BB962C8B-B14F-4D97-AF65-F5344CB8AC3E}">
        <p14:creationId xmlns:p14="http://schemas.microsoft.com/office/powerpoint/2010/main" xmlns="" val="636213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493" y="725214"/>
            <a:ext cx="117373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A container contains 60 kg of milk. From this container 6 kg of milk was taken out and replaced by water. This process was repeated further two times. The amount of milk left in the container is</a:t>
            </a: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 34.34 kg					B] 39.64 kg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 43.74 kg					D] 47.6 kg</a:t>
            </a:r>
          </a:p>
          <a:p>
            <a:pPr lvl="0"/>
            <a:r>
              <a:rPr lang="en-US" sz="2400" dirty="0">
                <a:cs typeface="Times New Roman" pitchFamily="18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 AND ALLIGATION </a:t>
            </a:r>
          </a:p>
        </p:txBody>
      </p:sp>
    </p:spTree>
    <p:extLst>
      <p:ext uri="{BB962C8B-B14F-4D97-AF65-F5344CB8AC3E}">
        <p14:creationId xmlns:p14="http://schemas.microsoft.com/office/powerpoint/2010/main" xmlns="" val="2383383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493" y="725214"/>
            <a:ext cx="117373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8 liters are drawn from a cask full of wine and is then filled with water. This operation is performed two more times. The ratio of the quantity of wine and water is 8:19 now. How much wine did the cask hold originally?</a:t>
            </a: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 24 L					B] 32 L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 27 L					D] 40 L</a:t>
            </a:r>
          </a:p>
          <a:p>
            <a:pPr lvl="0"/>
            <a:r>
              <a:rPr lang="en-US" sz="2400" dirty="0">
                <a:cs typeface="Times New Roman" pitchFamily="18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 AND ALLIGATION </a:t>
            </a:r>
          </a:p>
        </p:txBody>
      </p:sp>
    </p:spTree>
    <p:extLst>
      <p:ext uri="{BB962C8B-B14F-4D97-AF65-F5344CB8AC3E}">
        <p14:creationId xmlns:p14="http://schemas.microsoft.com/office/powerpoint/2010/main" xmlns="" val="3469901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6689" y="997219"/>
            <a:ext cx="1145418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Alligation: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</a:p>
          <a:p>
            <a:r>
              <a:rPr lang="en-US" sz="2400" dirty="0"/>
              <a:t>It is the rule that enables us to find the ratio in which two or more ingredients at the given price must be mixed to produce a mixture of desired price.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3200" b="1" dirty="0"/>
              <a:t>Mean Price:</a:t>
            </a:r>
          </a:p>
          <a:p>
            <a:r>
              <a:rPr lang="en-US" sz="2400" dirty="0"/>
              <a:t>The cost of a unit quantity of the mixture is called the mean price.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 AND ALLIGATION </a:t>
            </a:r>
          </a:p>
        </p:txBody>
      </p:sp>
    </p:spTree>
    <p:extLst>
      <p:ext uri="{BB962C8B-B14F-4D97-AF65-F5344CB8AC3E}">
        <p14:creationId xmlns:p14="http://schemas.microsoft.com/office/powerpoint/2010/main" xmlns="" val="983195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416689" y="997219"/>
                <a:ext cx="11454182" cy="5906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Concept of </a:t>
                </a:r>
                <a:r>
                  <a:rPr lang="en-US" sz="2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Alligation</a:t>
                </a:r>
                <a:r>
                  <a:rPr lang="en-US" sz="2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Price and quantity of 1</a:t>
                </a:r>
                <a:r>
                  <a:rPr lang="en-US" sz="22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type quality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&amp; 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Price and quantity of 2</a:t>
                </a:r>
                <a:r>
                  <a:rPr lang="en-US" sz="22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type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&amp; 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Price and quantity of new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P </a:t>
                </a:r>
                <a14:m>
                  <m:oMath xmlns:m="http://schemas.openxmlformats.org/officeDocument/2006/math">
                    <m:r>
                      <a:rPr lang="en-US" sz="22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&amp; 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  <m:r>
                            <a:rPr lang="en-US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× (</m:t>
                          </m:r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PQ</m:t>
                          </m:r>
                        </m:e>
                        <m:sub>
                          <m:r>
                            <a:rPr lang="en-US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PQ</m:t>
                          </m:r>
                        </m:e>
                        <m:sub>
                          <m:r>
                            <a:rPr lang="en-US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PQ</m:t>
                          </m:r>
                        </m:e>
                        <m:sub>
                          <m:r>
                            <a:rPr lang="en-US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lang="en-US" sz="22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US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sz="22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ctr"/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lang="en-US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lang="en-US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  <m:r>
                            <a:rPr lang="en-US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 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  <m:r>
                            <a:rPr lang="en-US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9" y="997219"/>
                <a:ext cx="11454182" cy="5906360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692" t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 AND ALLIGATION </a:t>
            </a:r>
          </a:p>
        </p:txBody>
      </p:sp>
    </p:spTree>
    <p:extLst>
      <p:ext uri="{BB962C8B-B14F-4D97-AF65-F5344CB8AC3E}">
        <p14:creationId xmlns:p14="http://schemas.microsoft.com/office/powerpoint/2010/main" xmlns="" val="2510093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416689" y="997219"/>
                <a:ext cx="11454182" cy="28315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Rule of </a:t>
                </a:r>
                <a:r>
                  <a:rPr lang="en-US" sz="2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Alligation</a:t>
                </a: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sz="2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</a:t>
                </a:r>
              </a:p>
              <a:p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9" y="997219"/>
                <a:ext cx="11454182" cy="2831544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692" t="-15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2828381" y="2318658"/>
            <a:ext cx="6413590" cy="2219161"/>
            <a:chOff x="2828381" y="2334986"/>
            <a:chExt cx="6262373" cy="2207774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543300" y="2334986"/>
              <a:ext cx="2302329" cy="8001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6291943" y="2334986"/>
              <a:ext cx="2302329" cy="8001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291943" y="3300668"/>
              <a:ext cx="2302329" cy="8001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3314700" y="3327808"/>
              <a:ext cx="2530931" cy="772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5" name="Rectangle 14"/>
                <p:cNvSpPr/>
                <p:nvPr/>
              </p:nvSpPr>
              <p:spPr>
                <a:xfrm>
                  <a:off x="8097790" y="4173428"/>
                  <a:ext cx="9929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7790" y="4173428"/>
                  <a:ext cx="992964" cy="369332"/>
                </a:xfrm>
                <a:prstGeom prst="rect">
                  <a:avLst/>
                </a:prstGeom>
                <a:blipFill rotWithShape="0">
                  <a:blip r:embed="rId3" cstate="print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6" name="Rectangle 15"/>
                <p:cNvSpPr/>
                <p:nvPr/>
              </p:nvSpPr>
              <p:spPr>
                <a:xfrm>
                  <a:off x="2828381" y="4173428"/>
                  <a:ext cx="9726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P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8381" y="4173428"/>
                  <a:ext cx="972638" cy="369332"/>
                </a:xfrm>
                <a:prstGeom prst="rect">
                  <a:avLst/>
                </a:prstGeom>
                <a:blipFill rotWithShape="0">
                  <a:blip r:embed="rId4" cstate="print"/>
                  <a:stretch>
                    <a:fillRect l="-613" t="-8197" r="-429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Rectangle 17"/>
              <p:cNvSpPr/>
              <p:nvPr/>
            </p:nvSpPr>
            <p:spPr>
              <a:xfrm>
                <a:off x="4585815" y="4828533"/>
                <a:ext cx="2581712" cy="672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 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(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15" y="4828533"/>
                <a:ext cx="2581712" cy="672545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 AND ALLIGATION </a:t>
            </a:r>
          </a:p>
        </p:txBody>
      </p:sp>
    </p:spTree>
    <p:extLst>
      <p:ext uri="{BB962C8B-B14F-4D97-AF65-F5344CB8AC3E}">
        <p14:creationId xmlns:p14="http://schemas.microsoft.com/office/powerpoint/2010/main" xmlns="" val="4060741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494" y="725214"/>
            <a:ext cx="116557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A salesman mixes two varieties of tea, whose costs are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kg respectively. In what proportion the two varieties are to be mixed if the sale price be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44 per kg ?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 8:7						B] 5:9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 9:5						D] 5:7</a:t>
            </a:r>
          </a:p>
          <a:p>
            <a:pPr lvl="0"/>
            <a:r>
              <a:rPr lang="en-US" sz="2400" dirty="0">
                <a:cs typeface="Times New Roman" pitchFamily="18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 AND ALLIGATION </a:t>
            </a:r>
          </a:p>
        </p:txBody>
      </p:sp>
    </p:spTree>
    <p:extLst>
      <p:ext uri="{BB962C8B-B14F-4D97-AF65-F5344CB8AC3E}">
        <p14:creationId xmlns:p14="http://schemas.microsoft.com/office/powerpoint/2010/main" xmlns="" val="2099808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494" y="725214"/>
            <a:ext cx="116557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The ratio of the quantities of sugar, in which sugar costing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 per kg.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15 per kg. should be mixed so that there will be neither loss nor gain on selling the mixed sugar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14.</a:t>
            </a: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 6:1					B] 1:6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 4:1					D] None Of These</a:t>
            </a:r>
          </a:p>
          <a:p>
            <a:pPr lvl="0"/>
            <a:r>
              <a:rPr lang="en-US" sz="2400" dirty="0">
                <a:cs typeface="Times New Roman" pitchFamily="18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 AND ALLIGATION </a:t>
            </a:r>
          </a:p>
        </p:txBody>
      </p:sp>
    </p:spTree>
    <p:extLst>
      <p:ext uri="{BB962C8B-B14F-4D97-AF65-F5344CB8AC3E}">
        <p14:creationId xmlns:p14="http://schemas.microsoft.com/office/powerpoint/2010/main" xmlns="" val="675379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494" y="725214"/>
            <a:ext cx="116557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A salesman mixes two varieties of tea, whose costs are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60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45 per kg respectively. In what proportion the two varieties are to be mixed so as to make a profit of 25% if the sale price be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62.50 per kg ?</a:t>
            </a: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 2:3					B] 1:2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 1:3					D] 2:5</a:t>
            </a:r>
          </a:p>
          <a:p>
            <a:pPr lvl="0"/>
            <a:r>
              <a:rPr lang="en-US" sz="2400" dirty="0">
                <a:cs typeface="Times New Roman" pitchFamily="18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 AND ALLIGATION </a:t>
            </a:r>
          </a:p>
        </p:txBody>
      </p:sp>
    </p:spTree>
    <p:extLst>
      <p:ext uri="{BB962C8B-B14F-4D97-AF65-F5344CB8AC3E}">
        <p14:creationId xmlns:p14="http://schemas.microsoft.com/office/powerpoint/2010/main" xmlns="" val="3463469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494" y="725214"/>
            <a:ext cx="116557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13.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kilogram of sugar costing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9 per kg must be mixed with 27 kg of sugar costing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7 per kg so that there may be a gain of 10% by selling the mixture 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9.24 per kg?</a:t>
            </a: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 36 kg					B] 42 kg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 54 kg					D] 63 kg</a:t>
            </a:r>
          </a:p>
          <a:p>
            <a:pPr lvl="0"/>
            <a:r>
              <a:rPr lang="en-US" sz="2400" dirty="0">
                <a:cs typeface="Times New Roman" pitchFamily="18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 AND ALLIGATION </a:t>
            </a:r>
          </a:p>
        </p:txBody>
      </p:sp>
    </p:spTree>
    <p:extLst>
      <p:ext uri="{BB962C8B-B14F-4D97-AF65-F5344CB8AC3E}">
        <p14:creationId xmlns:p14="http://schemas.microsoft.com/office/powerpoint/2010/main" xmlns="" val="4097698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213CC39-DF01-4CC8-8C5D-2E7DE2CDAB2D}"/>
              </a:ext>
            </a:extLst>
          </p:cNvPr>
          <p:cNvGrpSpPr/>
          <p:nvPr/>
        </p:nvGrpSpPr>
        <p:grpSpPr>
          <a:xfrm>
            <a:off x="0" y="1354523"/>
            <a:ext cx="11485117" cy="1217627"/>
            <a:chOff x="-743823" y="297714"/>
            <a:chExt cx="11716623" cy="121762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xmlns="" id="{E83D503F-F77A-4DD5-8139-A62B2562C248}"/>
                </a:ext>
              </a:extLst>
            </p:cNvPr>
            <p:cNvSpPr/>
            <p:nvPr/>
          </p:nvSpPr>
          <p:spPr>
            <a:xfrm>
              <a:off x="0" y="297714"/>
              <a:ext cx="10972800" cy="121680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xmlns="" id="{0C28F874-F9B2-4130-BF48-748875D8D71A}"/>
                </a:ext>
              </a:extLst>
            </p:cNvPr>
            <p:cNvSpPr txBox="1"/>
            <p:nvPr/>
          </p:nvSpPr>
          <p:spPr>
            <a:xfrm>
              <a:off x="-743823" y="417339"/>
              <a:ext cx="11216807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5400" b="1" kern="1200" dirty="0"/>
                <a:t>       Mixture and Alligation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DE94993E-9152-450F-835B-AD7CDA0F6647}"/>
              </a:ext>
            </a:extLst>
          </p:cNvPr>
          <p:cNvGrpSpPr/>
          <p:nvPr/>
        </p:nvGrpSpPr>
        <p:grpSpPr>
          <a:xfrm>
            <a:off x="355637" y="2572976"/>
            <a:ext cx="11129481" cy="2179437"/>
            <a:chOff x="-156681" y="1514514"/>
            <a:chExt cx="11129481" cy="128091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32DDD353-482B-4FD2-9B45-0F5EF6AFF60E}"/>
                </a:ext>
              </a:extLst>
            </p:cNvPr>
            <p:cNvSpPr/>
            <p:nvPr/>
          </p:nvSpPr>
          <p:spPr>
            <a:xfrm>
              <a:off x="0" y="1514514"/>
              <a:ext cx="10972800" cy="121095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9E03713C-54EB-4B86-98FE-6B80E0C83932}"/>
                </a:ext>
              </a:extLst>
            </p:cNvPr>
            <p:cNvSpPr txBox="1"/>
            <p:nvPr/>
          </p:nvSpPr>
          <p:spPr>
            <a:xfrm>
              <a:off x="-156681" y="1584481"/>
              <a:ext cx="10972800" cy="12109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8386" tIns="20320" rIns="113792" bIns="20320" numCol="1" spcCol="1270" anchor="t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FontTx/>
                <a:buChar char="•"/>
              </a:pPr>
              <a:r>
                <a: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Mixing of two or more quantities</a:t>
              </a:r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FontTx/>
                <a:buChar char="•"/>
              </a:pPr>
              <a:r>
                <a: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Continuous replacement problems</a:t>
              </a:r>
              <a:endPara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sz="22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 of </a:t>
              </a:r>
              <a:r>
                <a:rPr lang="en-US" sz="2200" b="0" i="0" u="none" strike="noStrike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Alligation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sz="22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 of</a:t>
              </a:r>
              <a:r>
                <a:rPr lang="en-US" sz="22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00" b="0" i="0" u="none" strike="noStrike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Alligation</a:t>
              </a:r>
              <a:r>
                <a: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(Average, Percentage, Profit &amp; loss)</a:t>
              </a:r>
              <a:r>
                <a:rPr lang="en-US" sz="22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marL="171450" lvl="1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IN" sz="22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Sufficiency Questions</a:t>
              </a:r>
              <a:r>
                <a:rPr lang="en-I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039857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494" y="725214"/>
            <a:ext cx="116557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14.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cost of Type 1 rice is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15 per kg and Type 2 rice is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 per kg. If both Type 1 and Type 2 are mixed in the ratio of 2 : 3, then the price per kg of the mixed variety of rice is: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18				B]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18.50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19				D]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19.50	</a:t>
            </a:r>
          </a:p>
          <a:p>
            <a:pPr lvl="0"/>
            <a:r>
              <a:rPr lang="en-US" sz="2400" dirty="0">
                <a:cs typeface="Times New Roman" pitchFamily="18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 AND ALLIGATION </a:t>
            </a:r>
          </a:p>
        </p:txBody>
      </p:sp>
    </p:spTree>
    <p:extLst>
      <p:ext uri="{BB962C8B-B14F-4D97-AF65-F5344CB8AC3E}">
        <p14:creationId xmlns:p14="http://schemas.microsoft.com/office/powerpoint/2010/main" xmlns="" val="3395525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6770" y="742977"/>
            <a:ext cx="117020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15. Tea worth Rs. 126 per kg and Rs. 135 per kg are mixed with a third variety in the ratio 1:1:2. If the number of worth Rs. 153 per kg, then find the price of third variety per kg?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A] Rs. 170					B] Rs. 150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C] Rs. 180					D] Rs. 175.5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 AND ALLIGATION </a:t>
            </a:r>
          </a:p>
        </p:txBody>
      </p:sp>
    </p:spTree>
    <p:extLst>
      <p:ext uri="{BB962C8B-B14F-4D97-AF65-F5344CB8AC3E}">
        <p14:creationId xmlns:p14="http://schemas.microsoft.com/office/powerpoint/2010/main" xmlns="" val="569047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8344" y="725214"/>
            <a:ext cx="116441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16. A dishonest milkman professes to sell his milk at cost price but he mixes it with water and thereby gains 25%. The percentage of water in the mixture is? 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A] 66%					B] 60%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C] 20%					D] 45%</a:t>
            </a:r>
          </a:p>
          <a:p>
            <a:pPr lvl="0"/>
            <a:r>
              <a:rPr lang="en-US" sz="2400" dirty="0">
                <a:cs typeface="Times New Roman" pitchFamily="18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 AND ALLIGATION </a:t>
            </a:r>
          </a:p>
        </p:txBody>
      </p:sp>
    </p:spTree>
    <p:extLst>
      <p:ext uri="{BB962C8B-B14F-4D97-AF65-F5344CB8AC3E}">
        <p14:creationId xmlns:p14="http://schemas.microsoft.com/office/powerpoint/2010/main" xmlns="" val="1746107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8344" y="725214"/>
            <a:ext cx="116441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17. </a:t>
            </a:r>
            <a:r>
              <a:rPr lang="en-US" sz="2400" dirty="0"/>
              <a:t>The ratio in which two sugar solutions of the concentrations 15% and 40% are to be mixed to get a solution of concentration 30% is</a:t>
            </a: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A] 2:3						B] 3:2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C] 8:9						D] 9:8</a:t>
            </a:r>
          </a:p>
          <a:p>
            <a:pPr lvl="0"/>
            <a:r>
              <a:rPr lang="en-US" sz="2400" dirty="0">
                <a:cs typeface="Times New Roman" pitchFamily="18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 AND ALLIGATION </a:t>
            </a:r>
          </a:p>
        </p:txBody>
      </p:sp>
    </p:spTree>
    <p:extLst>
      <p:ext uri="{BB962C8B-B14F-4D97-AF65-F5344CB8AC3E}">
        <p14:creationId xmlns:p14="http://schemas.microsoft.com/office/powerpoint/2010/main" xmlns="" val="2150012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8344" y="725214"/>
            <a:ext cx="116441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18. Two vessels contain milk and water in the ratio 3 : 2 and 7 : 3. Find the ratio in which the contents of the two vessels have to be mixed to get a new mixture in which the ratio of milk and water is 2 : 1.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A] 2:1						B] 1:2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C] 4:1						D] 1:4</a:t>
            </a:r>
          </a:p>
          <a:p>
            <a:pPr lvl="0"/>
            <a:r>
              <a:rPr lang="en-US" sz="2400" dirty="0">
                <a:cs typeface="Times New Roman" pitchFamily="18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 AND ALLIGATION </a:t>
            </a:r>
          </a:p>
        </p:txBody>
      </p:sp>
    </p:spTree>
    <p:extLst>
      <p:ext uri="{BB962C8B-B14F-4D97-AF65-F5344CB8AC3E}">
        <p14:creationId xmlns:p14="http://schemas.microsoft.com/office/powerpoint/2010/main" xmlns="" val="3582711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493" y="742977"/>
            <a:ext cx="116672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19. Two vessels A and B contain milk and water mixed in the ratio 5:7 and 7:17 respectively. Find the ratio in which these mixture to obtain a new mixture in vessel C containing milk and water in the ratio 17:31? 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A] </a:t>
            </a:r>
            <a:r>
              <a:rPr 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1:1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						B] </a:t>
            </a:r>
            <a:r>
              <a:rPr 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2:1</a:t>
            </a: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C] 3:8						D] 4:7</a:t>
            </a:r>
          </a:p>
          <a:p>
            <a:pPr lvl="0"/>
            <a:r>
              <a:rPr lang="en-US" sz="2400" dirty="0">
                <a:cs typeface="Times New Roman" pitchFamily="18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 AND ALLIGATION </a:t>
            </a:r>
          </a:p>
        </p:txBody>
      </p:sp>
    </p:spTree>
    <p:extLst>
      <p:ext uri="{BB962C8B-B14F-4D97-AF65-F5344CB8AC3E}">
        <p14:creationId xmlns:p14="http://schemas.microsoft.com/office/powerpoint/2010/main" xmlns="" val="3013466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8187" y="725214"/>
            <a:ext cx="118756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20. </a:t>
            </a:r>
            <a:r>
              <a:rPr lang="en-US" sz="2400" dirty="0"/>
              <a:t>In a class, the average score of girls in an examination is 73 and that of boys is 71. The average score for the whole class is 71.8. Find the percentage of girls. 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A] 50%					B] 40%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C] 55%					D] 60%</a:t>
            </a:r>
          </a:p>
          <a:p>
            <a:pPr lvl="0"/>
            <a:r>
              <a:rPr lang="en-US" sz="2400" dirty="0">
                <a:cs typeface="Times New Roman" pitchFamily="18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 AND ALLIGATION </a:t>
            </a:r>
          </a:p>
        </p:txBody>
      </p:sp>
    </p:spTree>
    <p:extLst>
      <p:ext uri="{BB962C8B-B14F-4D97-AF65-F5344CB8AC3E}">
        <p14:creationId xmlns:p14="http://schemas.microsoft.com/office/powerpoint/2010/main" xmlns="" val="346939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6770" y="725214"/>
            <a:ext cx="117251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21. The total population of a village is </a:t>
            </a:r>
            <a:r>
              <a:rPr 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5000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. The number of males and females increases by </a:t>
            </a:r>
            <a:r>
              <a:rPr 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10% 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15% 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respectively and consequently the population of the village becomes </a:t>
            </a:r>
            <a:r>
              <a:rPr 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5600. 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What was the number of males in the village? 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A] </a:t>
            </a:r>
            <a:r>
              <a:rPr 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3000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						B] </a:t>
            </a:r>
            <a:r>
              <a:rPr 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3400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C] </a:t>
            </a:r>
            <a:r>
              <a:rPr 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3800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						D] </a:t>
            </a:r>
            <a:r>
              <a:rPr 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2400</a:t>
            </a: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lvl="0"/>
            <a:r>
              <a:rPr lang="en-US" sz="2400" dirty="0">
                <a:cs typeface="Times New Roman" pitchFamily="18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 AND ALLIGATION </a:t>
            </a:r>
          </a:p>
        </p:txBody>
      </p:sp>
    </p:spTree>
    <p:extLst>
      <p:ext uri="{BB962C8B-B14F-4D97-AF65-F5344CB8AC3E}">
        <p14:creationId xmlns:p14="http://schemas.microsoft.com/office/powerpoint/2010/main" xmlns="" val="1534959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3620" y="725214"/>
            <a:ext cx="109114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22. A businessman lends Rs.1800 in two parts at simple interest. He lends one part at 10% p.a. and other at 15% p.a. At the end of the year, the average interest worked out to be 11 (1/3) % p.a. Find out the interest earned by the businessman from the part which was lent at 10% p.a. </a:t>
            </a:r>
          </a:p>
          <a:p>
            <a:pPr lvl="0"/>
            <a:r>
              <a:rPr lang="en-US" sz="2400" dirty="0"/>
              <a:t>A] </a:t>
            </a:r>
            <a:r>
              <a:rPr lang="en-US" sz="2400" dirty="0" smtClean="0"/>
              <a:t>Rs.1400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					B] </a:t>
            </a:r>
            <a:r>
              <a:rPr lang="en-US" sz="2400" dirty="0" smtClean="0"/>
              <a:t>Rs.1320</a:t>
            </a:r>
            <a:endParaRPr lang="en-US" sz="2400" dirty="0"/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C] </a:t>
            </a:r>
            <a:r>
              <a:rPr lang="en-US" sz="2400" dirty="0" smtClean="0"/>
              <a:t>Rs.1250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				            D</a:t>
            </a:r>
            <a:r>
              <a:rPr 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] </a:t>
            </a:r>
            <a:r>
              <a:rPr lang="en-US" sz="2400" dirty="0" smtClean="0"/>
              <a:t>Rs.1300</a:t>
            </a: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lvl="0"/>
            <a:r>
              <a:rPr lang="en-US" sz="2400" dirty="0">
                <a:cs typeface="Times New Roman" pitchFamily="18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 AND ALLIGATION </a:t>
            </a:r>
          </a:p>
        </p:txBody>
      </p:sp>
    </p:spTree>
    <p:extLst>
      <p:ext uri="{BB962C8B-B14F-4D97-AF65-F5344CB8AC3E}">
        <p14:creationId xmlns:p14="http://schemas.microsoft.com/office/powerpoint/2010/main" xmlns="" val="3085259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470" y="742977"/>
            <a:ext cx="119103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23. A merchant has 1000 kg of sugar, part of which he sells at 8% profit and the rest at 18% profit. He gains 14% on the whole. The quantity sold at 18% profit is: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A] </a:t>
            </a:r>
            <a:r>
              <a:rPr lang="en-US" sz="2400" dirty="0"/>
              <a:t>400 kg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					B] </a:t>
            </a:r>
            <a:r>
              <a:rPr lang="en-US" sz="2400" dirty="0"/>
              <a:t>560 kg</a:t>
            </a: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C] </a:t>
            </a:r>
            <a:r>
              <a:rPr lang="en-US" sz="2400" dirty="0"/>
              <a:t>600 kg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				</a:t>
            </a:r>
            <a:r>
              <a:rPr lang="en-US" sz="2400">
                <a:latin typeface="Times New Roman" panose="02020603050405020304" pitchFamily="18" charset="0"/>
                <a:cs typeface="Times New Roman" pitchFamily="18" charset="0"/>
              </a:rPr>
              <a:t>	D] </a:t>
            </a:r>
            <a:r>
              <a:rPr lang="en-US" sz="2400" dirty="0"/>
              <a:t>640 kg</a:t>
            </a: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lvl="0"/>
            <a:r>
              <a:rPr lang="en-US" sz="2400" dirty="0">
                <a:cs typeface="Times New Roman" pitchFamily="18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 AND ALLIGATION </a:t>
            </a:r>
          </a:p>
        </p:txBody>
      </p:sp>
    </p:spTree>
    <p:extLst>
      <p:ext uri="{BB962C8B-B14F-4D97-AF65-F5344CB8AC3E}">
        <p14:creationId xmlns:p14="http://schemas.microsoft.com/office/powerpoint/2010/main" xmlns="" val="62084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493" y="725214"/>
            <a:ext cx="117373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Zinc and copper are in the ratio of 5 : 3 in 200 gm of an alloy. How much grams of copper be added to make the ratio as 3 : 5?</a:t>
            </a: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 133 (1/3)					B] 1 / 200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 72						D] 66</a:t>
            </a:r>
          </a:p>
          <a:p>
            <a:pPr lvl="0"/>
            <a:r>
              <a:rPr lang="en-US" sz="2400" dirty="0">
                <a:cs typeface="Times New Roman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 AND ALLIGATION </a:t>
            </a:r>
          </a:p>
        </p:txBody>
      </p:sp>
    </p:spTree>
    <p:extLst>
      <p:ext uri="{BB962C8B-B14F-4D97-AF65-F5344CB8AC3E}">
        <p14:creationId xmlns:p14="http://schemas.microsoft.com/office/powerpoint/2010/main" xmlns="" val="2247990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20;p29">
            <a:extLst>
              <a:ext uri="{FF2B5EF4-FFF2-40B4-BE49-F238E27FC236}">
                <a16:creationId xmlns:a16="http://schemas.microsoft.com/office/drawing/2014/main" xmlns="" id="{E34F03C2-04C5-454B-B4C9-C4DED45BE797}"/>
              </a:ext>
            </a:extLst>
          </p:cNvPr>
          <p:cNvSpPr/>
          <p:nvPr/>
        </p:nvSpPr>
        <p:spPr>
          <a:xfrm>
            <a:off x="545432" y="994156"/>
            <a:ext cx="110850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5" name="Google Shape;322;p29">
            <a:extLst>
              <a:ext uri="{FF2B5EF4-FFF2-40B4-BE49-F238E27FC236}">
                <a16:creationId xmlns:a16="http://schemas.microsoft.com/office/drawing/2014/main" xmlns="" id="{4FD6CDC4-69B7-4935-A7F0-217D593C2D59}"/>
              </a:ext>
            </a:extLst>
          </p:cNvPr>
          <p:cNvSpPr/>
          <p:nvPr/>
        </p:nvSpPr>
        <p:spPr>
          <a:xfrm>
            <a:off x="231089" y="725214"/>
            <a:ext cx="1171378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24. A man travelled a distance of 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61 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km in 9 hours. He travelled some distance on foot at a speed of 4 km/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hr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 and the remainder on a bicycle at a speed of 9 km/hr. The distance travelled on foot is</a:t>
            </a:r>
          </a:p>
          <a:p>
            <a:pPr lvl="0"/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A] 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12 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km					B] 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16 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km		</a:t>
            </a:r>
          </a:p>
          <a:p>
            <a:pPr lvl="0"/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C] 30 km					D] 24 km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08674" y="262097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 AND ALLIGATION </a:t>
            </a:r>
          </a:p>
        </p:txBody>
      </p:sp>
    </p:spTree>
    <p:extLst>
      <p:ext uri="{BB962C8B-B14F-4D97-AF65-F5344CB8AC3E}">
        <p14:creationId xmlns:p14="http://schemas.microsoft.com/office/powerpoint/2010/main" xmlns="" val="3394887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4;p25">
            <a:extLst>
              <a:ext uri="{FF2B5EF4-FFF2-40B4-BE49-F238E27FC236}">
                <a16:creationId xmlns:a16="http://schemas.microsoft.com/office/drawing/2014/main" xmlns="" id="{D5C909B7-DAD8-4E6D-AA17-2A3F30ED67DF}"/>
              </a:ext>
            </a:extLst>
          </p:cNvPr>
          <p:cNvSpPr/>
          <p:nvPr/>
        </p:nvSpPr>
        <p:spPr>
          <a:xfrm>
            <a:off x="545432" y="994156"/>
            <a:ext cx="110850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5" name="Google Shape;286;p25">
            <a:extLst>
              <a:ext uri="{FF2B5EF4-FFF2-40B4-BE49-F238E27FC236}">
                <a16:creationId xmlns:a16="http://schemas.microsoft.com/office/drawing/2014/main" xmlns="" id="{8B141B9A-E086-4990-A2A3-F1D0260510B9}"/>
              </a:ext>
            </a:extLst>
          </p:cNvPr>
          <p:cNvSpPr/>
          <p:nvPr/>
        </p:nvSpPr>
        <p:spPr>
          <a:xfrm>
            <a:off x="231089" y="725214"/>
            <a:ext cx="1171378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25. There are 2 types of animal in a zoo, 2 legged animals and 4 legged animals. Total number of legs are 16 and total number of heads are 6. How many 2 legged animals are present in the zoo?</a:t>
            </a:r>
          </a:p>
          <a:p>
            <a:pPr lvl="0"/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alatino Linotype"/>
              </a:rPr>
              <a:t>A] 2					B] 3			</a:t>
            </a:r>
          </a:p>
          <a:p>
            <a:pPr lvl="0"/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alatino Linotype"/>
              </a:rPr>
              <a:t>C] 4					D] 5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39302" y="268478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 AND ALLIGATION </a:t>
            </a:r>
          </a:p>
        </p:txBody>
      </p:sp>
    </p:spTree>
    <p:extLst>
      <p:ext uri="{BB962C8B-B14F-4D97-AF65-F5344CB8AC3E}">
        <p14:creationId xmlns:p14="http://schemas.microsoft.com/office/powerpoint/2010/main" xmlns="" val="2850998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93;p26">
            <a:extLst>
              <a:ext uri="{FF2B5EF4-FFF2-40B4-BE49-F238E27FC236}">
                <a16:creationId xmlns:a16="http://schemas.microsoft.com/office/drawing/2014/main" xmlns="" id="{848633FC-E1D6-44C4-A883-9453DCE26F38}"/>
              </a:ext>
            </a:extLst>
          </p:cNvPr>
          <p:cNvSpPr/>
          <p:nvPr/>
        </p:nvSpPr>
        <p:spPr>
          <a:xfrm>
            <a:off x="545432" y="994156"/>
            <a:ext cx="110850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5" name="Google Shape;295;p26">
            <a:extLst>
              <a:ext uri="{FF2B5EF4-FFF2-40B4-BE49-F238E27FC236}">
                <a16:creationId xmlns:a16="http://schemas.microsoft.com/office/drawing/2014/main" xmlns="" id="{C27079F2-0358-43BB-9B65-0FFB59A3BDD1}"/>
              </a:ext>
            </a:extLst>
          </p:cNvPr>
          <p:cNvSpPr/>
          <p:nvPr/>
        </p:nvSpPr>
        <p:spPr>
          <a:xfrm>
            <a:off x="231089" y="725214"/>
            <a:ext cx="1171378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29. Two hydrochloric acid solutions, one of concentration 40% and one of concentration 25%, are mixed together to make a solution of 35% concentration. How much solution is made?</a:t>
            </a:r>
          </a:p>
          <a:p>
            <a:pPr lvl="0"/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Statement I: 200 ml of 40% solution is used.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Statement II: 100 ml of 25% solution is used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6" name="Google Shape;296;p26">
            <a:extLst>
              <a:ext uri="{FF2B5EF4-FFF2-40B4-BE49-F238E27FC236}">
                <a16:creationId xmlns:a16="http://schemas.microsoft.com/office/drawing/2014/main" xmlns="" id="{505348F3-27DB-4164-AC34-CF89C998389D}"/>
              </a:ext>
            </a:extLst>
          </p:cNvPr>
          <p:cNvSpPr/>
          <p:nvPr/>
        </p:nvSpPr>
        <p:spPr>
          <a:xfrm>
            <a:off x="148337" y="2766681"/>
            <a:ext cx="1098436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) Only I		B) Only II	    C)Both I and II		D) Either I or II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73988" y="293917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 AND ALLIGATION </a:t>
            </a:r>
          </a:p>
        </p:txBody>
      </p:sp>
    </p:spTree>
    <p:extLst>
      <p:ext uri="{BB962C8B-B14F-4D97-AF65-F5344CB8AC3E}">
        <p14:creationId xmlns:p14="http://schemas.microsoft.com/office/powerpoint/2010/main" xmlns="" val="842113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02;p27">
            <a:extLst>
              <a:ext uri="{FF2B5EF4-FFF2-40B4-BE49-F238E27FC236}">
                <a16:creationId xmlns:a16="http://schemas.microsoft.com/office/drawing/2014/main" xmlns="" id="{BC510254-DD7B-4E8D-8CEB-62A959172384}"/>
              </a:ext>
            </a:extLst>
          </p:cNvPr>
          <p:cNvSpPr/>
          <p:nvPr/>
        </p:nvSpPr>
        <p:spPr>
          <a:xfrm>
            <a:off x="545432" y="994156"/>
            <a:ext cx="110850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5" name="Google Shape;304;p27">
            <a:extLst>
              <a:ext uri="{FF2B5EF4-FFF2-40B4-BE49-F238E27FC236}">
                <a16:creationId xmlns:a16="http://schemas.microsoft.com/office/drawing/2014/main" xmlns="" id="{64952276-0C2B-47DF-AED4-F924B494F22E}"/>
              </a:ext>
            </a:extLst>
          </p:cNvPr>
          <p:cNvSpPr/>
          <p:nvPr/>
        </p:nvSpPr>
        <p:spPr>
          <a:xfrm>
            <a:off x="231089" y="745774"/>
            <a:ext cx="1171378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30. What quantity of solution is obtained by diluting x liters of pure acid with water?</a:t>
            </a:r>
          </a:p>
          <a:p>
            <a:pPr lvl="0"/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Statement I: The final solution contains 20% of acid.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Statement II: x = 20 ml</a:t>
            </a:r>
          </a:p>
          <a:p>
            <a:pPr lvl="0"/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6" name="Google Shape;305;p27">
            <a:extLst>
              <a:ext uri="{FF2B5EF4-FFF2-40B4-BE49-F238E27FC236}">
                <a16:creationId xmlns:a16="http://schemas.microsoft.com/office/drawing/2014/main" xmlns="" id="{938507AE-193C-48A3-AA87-097E4A10DA60}"/>
              </a:ext>
            </a:extLst>
          </p:cNvPr>
          <p:cNvSpPr/>
          <p:nvPr/>
        </p:nvSpPr>
        <p:spPr>
          <a:xfrm>
            <a:off x="253834" y="2684726"/>
            <a:ext cx="1098436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A) Only I		B) Only II	    C)Both I and II		D) Either I or II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57660" y="293917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 AND ALLIGATION </a:t>
            </a:r>
          </a:p>
        </p:txBody>
      </p:sp>
    </p:spTree>
    <p:extLst>
      <p:ext uri="{BB962C8B-B14F-4D97-AF65-F5344CB8AC3E}">
        <p14:creationId xmlns:p14="http://schemas.microsoft.com/office/powerpoint/2010/main" xmlns="" val="1987977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24201" y="2967335"/>
            <a:ext cx="4743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Any </a:t>
            </a:r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itchFamily="18" charset="0"/>
                <a:cs typeface="Times New Roman" pitchFamily="18" charset="0"/>
              </a:rPr>
              <a:t>Doubts</a:t>
            </a:r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xmlns="" val="276186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493" y="725214"/>
            <a:ext cx="117373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2. 200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mixture contains milk and water in the ratio 17 : 3. After the addition of some more milk to it, the ratio of milk to water in the resulting mixture becomes 7 : 1. The quantity of milk added to it was</a:t>
            </a: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 20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B] 60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 80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	D] 40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litres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cs typeface="Times New Roman" pitchFamily="18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 AND ALLIGATION </a:t>
            </a:r>
          </a:p>
        </p:txBody>
      </p:sp>
    </p:spTree>
    <p:extLst>
      <p:ext uri="{BB962C8B-B14F-4D97-AF65-F5344CB8AC3E}">
        <p14:creationId xmlns:p14="http://schemas.microsoft.com/office/powerpoint/2010/main" xmlns="" val="326158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493" y="725214"/>
            <a:ext cx="117373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 and B are two alloys of gold and copper prepared by mixing metals in ratios 7 : 2 and 7 : 11 respectively. If equal quantities of the alloys are melted to form a third alloy C, the ratio of gold and copper in C will be ;</a:t>
            </a: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 7:5						B] 5:9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 9:5						D] 5:7</a:t>
            </a:r>
          </a:p>
          <a:p>
            <a:pPr lvl="0"/>
            <a:r>
              <a:rPr lang="en-US" sz="2400" dirty="0">
                <a:cs typeface="Times New Roman" pitchFamily="18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 AND ALLIGATION </a:t>
            </a:r>
          </a:p>
        </p:txBody>
      </p:sp>
    </p:spTree>
    <p:extLst>
      <p:ext uri="{BB962C8B-B14F-4D97-AF65-F5344CB8AC3E}">
        <p14:creationId xmlns:p14="http://schemas.microsoft.com/office/powerpoint/2010/main" xmlns="" val="110545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493" y="725214"/>
            <a:ext cx="117373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 proportion of acid and water in three samples is 2 : 1, 3 : 2 and 5 : 3. A mixture containing equal quantities of all three samples is made. The ratio of water and acid in the mixture is :</a:t>
            </a: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 120:133					B] 227:133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 227:120					D] 133:227</a:t>
            </a:r>
          </a:p>
          <a:p>
            <a:pPr lvl="0"/>
            <a:r>
              <a:rPr lang="en-US" sz="2400" dirty="0">
                <a:cs typeface="Times New Roman" pitchFamily="18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 AND ALLIGATION </a:t>
            </a:r>
          </a:p>
        </p:txBody>
      </p:sp>
    </p:spTree>
    <p:extLst>
      <p:ext uri="{BB962C8B-B14F-4D97-AF65-F5344CB8AC3E}">
        <p14:creationId xmlns:p14="http://schemas.microsoft.com/office/powerpoint/2010/main" xmlns="" val="349237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493" y="725214"/>
            <a:ext cx="117373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Two alloys contain tin and iron in the ratio of 1 : 2 and 2 : 3. If the two alloys are mixed in the proportion of 3 : 4 respectively (by weight), the ratio of tin and iron in the newly formed alloy is :</a:t>
            </a: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 10:21					B] 13:22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 14:25					D] 12:23</a:t>
            </a:r>
          </a:p>
          <a:p>
            <a:pPr lvl="0"/>
            <a:r>
              <a:rPr lang="en-US" sz="2400" dirty="0">
                <a:cs typeface="Times New Roman" pitchFamily="18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 AND ALLIGATION </a:t>
            </a:r>
          </a:p>
        </p:txBody>
      </p:sp>
    </p:spTree>
    <p:extLst>
      <p:ext uri="{BB962C8B-B14F-4D97-AF65-F5344CB8AC3E}">
        <p14:creationId xmlns:p14="http://schemas.microsoft.com/office/powerpoint/2010/main" xmlns="" val="52738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493" y="725214"/>
            <a:ext cx="117373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 container contains two liquids A and B in the ratio 7 : 5. When 9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mixture are drawn off and the container is filled with B, the ratio of A and B becomes 1:1. How many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liquid A was in the container initially ?</a:t>
            </a: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 26						B] 16 (1/2) 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 36 (3/4)					D] 26 (3/4)</a:t>
            </a:r>
          </a:p>
          <a:p>
            <a:pPr lvl="0"/>
            <a:r>
              <a:rPr lang="en-US" sz="2400" dirty="0">
                <a:cs typeface="Times New Roman" pitchFamily="18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 AND ALLIGATION </a:t>
            </a:r>
          </a:p>
        </p:txBody>
      </p:sp>
    </p:spTree>
    <p:extLst>
      <p:ext uri="{BB962C8B-B14F-4D97-AF65-F5344CB8AC3E}">
        <p14:creationId xmlns:p14="http://schemas.microsoft.com/office/powerpoint/2010/main" xmlns="" val="3429942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493" y="725214"/>
            <a:ext cx="117373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A barrel contains a mixture of wine and water in the ratio 3 : 1. How much fraction of the mixture must be drawn off and substituted by water so that the ratio of wine and water in the resultant mixture in the barrel becomes 1 : 1 ?</a:t>
            </a: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 1/4						B] 1/3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 3/4						D] 2/3</a:t>
            </a:r>
          </a:p>
          <a:p>
            <a:pPr lvl="0"/>
            <a:r>
              <a:rPr lang="en-US" sz="2400" dirty="0">
                <a:cs typeface="Times New Roman" pitchFamily="18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 AND ALLIGATION </a:t>
            </a:r>
          </a:p>
        </p:txBody>
      </p:sp>
    </p:spTree>
    <p:extLst>
      <p:ext uri="{BB962C8B-B14F-4D97-AF65-F5344CB8AC3E}">
        <p14:creationId xmlns:p14="http://schemas.microsoft.com/office/powerpoint/2010/main" xmlns="" val="54048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3356</TotalTime>
  <Words>1821</Words>
  <Application>Microsoft Office PowerPoint</Application>
  <PresentationFormat>Custom</PresentationFormat>
  <Paragraphs>282</Paragraphs>
  <Slides>34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Executive</vt:lpstr>
      <vt:lpstr>MIXTURE AND ALLIGATION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</dc:creator>
  <cp:lastModifiedBy>user</cp:lastModifiedBy>
  <cp:revision>555</cp:revision>
  <dcterms:created xsi:type="dcterms:W3CDTF">2017-07-13T07:57:18Z</dcterms:created>
  <dcterms:modified xsi:type="dcterms:W3CDTF">2022-10-13T03:50:58Z</dcterms:modified>
</cp:coreProperties>
</file>