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3"/>
    <p:sldId id="301" r:id="rId4"/>
    <p:sldId id="303" r:id="rId5"/>
    <p:sldId id="304" r:id="rId6"/>
    <p:sldId id="296" r:id="rId7"/>
    <p:sldId id="297" r:id="rId8"/>
    <p:sldId id="298" r:id="rId9"/>
    <p:sldId id="305" r:id="rId10"/>
    <p:sldId id="311" r:id="rId11"/>
    <p:sldId id="306" r:id="rId12"/>
    <p:sldId id="308" r:id="rId13"/>
    <p:sldId id="309" r:id="rId14"/>
    <p:sldId id="312" r:id="rId15"/>
    <p:sldId id="313" r:id="rId16"/>
    <p:sldId id="315" r:id="rId17"/>
    <p:sldId id="314" r:id="rId18"/>
    <p:sldId id="316" r:id="rId19"/>
    <p:sldId id="258" r:id="rId20"/>
    <p:sldId id="289" r:id="rId21"/>
    <p:sldId id="317" r:id="rId22"/>
    <p:sldId id="318" r:id="rId23"/>
    <p:sldId id="291" r:id="rId24"/>
    <p:sldId id="290" r:id="rId25"/>
    <p:sldId id="282" r:id="rId26"/>
    <p:sldId id="293" r:id="rId27"/>
    <p:sldId id="292" r:id="rId28"/>
    <p:sldId id="319" r:id="rId29"/>
    <p:sldId id="320" r:id="rId30"/>
    <p:sldId id="266" r:id="rId31"/>
    <p:sldId id="267" r:id="rId32"/>
    <p:sldId id="294" r:id="rId33"/>
    <p:sldId id="295" r:id="rId34"/>
    <p:sldId id="262" r:id="rId35"/>
    <p:sldId id="268" r:id="rId36"/>
    <p:sldId id="284" r:id="rId37"/>
    <p:sldId id="275" r:id="rId38"/>
    <p:sldId id="276" r:id="rId39"/>
    <p:sldId id="278" r:id="rId40"/>
    <p:sldId id="279" r:id="rId41"/>
    <p:sldId id="283" r:id="rId42"/>
    <p:sldId id="321" r:id="rId43"/>
    <p:sldId id="322" r:id="rId44"/>
    <p:sldId id="323" r:id="rId45"/>
    <p:sldId id="324" r:id="rId46"/>
    <p:sldId id="326" r:id="rId47"/>
    <p:sldId id="327" r:id="rId48"/>
    <p:sldId id="325" r:id="rId49"/>
    <p:sldId id="332" r:id="rId50"/>
    <p:sldId id="333" r:id="rId51"/>
    <p:sldId id="328" r:id="rId52"/>
    <p:sldId id="329" r:id="rId53"/>
    <p:sldId id="330" r:id="rId54"/>
    <p:sldId id="331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panwar" userId="d519ddcd2cf65a96" providerId="LiveId" clId="{1A621E73-27AA-44EF-BB84-D5930E4D428C}"/>
    <pc:docChg chg="undo redo custSel addSld delSld modSld">
      <pc:chgData name="pradeep panwar" userId="d519ddcd2cf65a96" providerId="LiveId" clId="{1A621E73-27AA-44EF-BB84-D5930E4D428C}" dt="2022-06-08T09:07:32.518" v="447"/>
      <pc:docMkLst>
        <pc:docMk/>
      </pc:docMkLst>
      <pc:sldChg chg="del">
        <pc:chgData name="pradeep panwar" userId="d519ddcd2cf65a96" providerId="LiveId" clId="{1A621E73-27AA-44EF-BB84-D5930E4D428C}" dt="2022-05-12T09:48:09.436" v="1" actId="47"/>
        <pc:sldMkLst>
          <pc:docMk/>
          <pc:sldMk cId="2417831790" sldId="256"/>
        </pc:sldMkLst>
      </pc:sldChg>
      <pc:sldChg chg="del">
        <pc:chgData name="pradeep panwar" userId="d519ddcd2cf65a96" providerId="LiveId" clId="{1A621E73-27AA-44EF-BB84-D5930E4D428C}" dt="2022-05-12T09:48:05.980" v="0" actId="47"/>
        <pc:sldMkLst>
          <pc:docMk/>
          <pc:sldMk cId="0" sldId="257"/>
        </pc:sldMkLst>
      </pc:sldChg>
      <pc:sldChg chg="modSp mod">
        <pc:chgData name="pradeep panwar" userId="d519ddcd2cf65a96" providerId="LiveId" clId="{1A621E73-27AA-44EF-BB84-D5930E4D428C}" dt="2022-05-12T10:47:27.367" v="234" actId="20577"/>
        <pc:sldMkLst>
          <pc:docMk/>
          <pc:sldMk cId="0" sldId="258"/>
        </pc:sldMkLst>
        <pc:spChg chg="mod">
          <ac:chgData name="pradeep panwar" userId="d519ddcd2cf65a96" providerId="LiveId" clId="{1A621E73-27AA-44EF-BB84-D5930E4D428C}" dt="2022-05-12T10:47:27.367" v="234" actId="20577"/>
          <ac:spMkLst>
            <pc:docMk/>
            <pc:sldMk cId="0" sldId="258"/>
            <ac:spMk id="3" creationId="{C2380AE1-88EC-1605-A020-67AC950DC3CC}"/>
          </ac:spMkLst>
        </pc:spChg>
      </pc:sldChg>
      <pc:sldChg chg="modSp mod">
        <pc:chgData name="pradeep panwar" userId="d519ddcd2cf65a96" providerId="LiveId" clId="{1A621E73-27AA-44EF-BB84-D5930E4D428C}" dt="2022-05-12T10:49:07.162" v="269"/>
        <pc:sldMkLst>
          <pc:docMk/>
          <pc:sldMk cId="0" sldId="262"/>
        </pc:sldMkLst>
        <pc:spChg chg="mod">
          <ac:chgData name="pradeep panwar" userId="d519ddcd2cf65a96" providerId="LiveId" clId="{1A621E73-27AA-44EF-BB84-D5930E4D428C}" dt="2022-05-12T10:49:07.162" v="269"/>
          <ac:spMkLst>
            <pc:docMk/>
            <pc:sldMk cId="0" sldId="262"/>
            <ac:spMk id="3" creationId="{9A725068-FB3D-2A58-6284-03D23FB0F91A}"/>
          </ac:spMkLst>
        </pc:spChg>
      </pc:sldChg>
      <pc:sldChg chg="modSp mod">
        <pc:chgData name="pradeep panwar" userId="d519ddcd2cf65a96" providerId="LiveId" clId="{1A621E73-27AA-44EF-BB84-D5930E4D428C}" dt="2022-05-12T10:48:42.865" v="265"/>
        <pc:sldMkLst>
          <pc:docMk/>
          <pc:sldMk cId="0" sldId="266"/>
        </pc:sldMkLst>
        <pc:spChg chg="mod">
          <ac:chgData name="pradeep panwar" userId="d519ddcd2cf65a96" providerId="LiveId" clId="{1A621E73-27AA-44EF-BB84-D5930E4D428C}" dt="2022-05-12T10:48:42.865" v="265"/>
          <ac:spMkLst>
            <pc:docMk/>
            <pc:sldMk cId="0" sldId="266"/>
            <ac:spMk id="12291" creationId="{53D9A254-6FDE-8026-9A54-399C7729E802}"/>
          </ac:spMkLst>
        </pc:spChg>
      </pc:sldChg>
      <pc:sldChg chg="modSp mod">
        <pc:chgData name="pradeep panwar" userId="d519ddcd2cf65a96" providerId="LiveId" clId="{1A621E73-27AA-44EF-BB84-D5930E4D428C}" dt="2022-05-12T10:48:48.578" v="266"/>
        <pc:sldMkLst>
          <pc:docMk/>
          <pc:sldMk cId="0" sldId="267"/>
        </pc:sldMkLst>
        <pc:spChg chg="mod">
          <ac:chgData name="pradeep panwar" userId="d519ddcd2cf65a96" providerId="LiveId" clId="{1A621E73-27AA-44EF-BB84-D5930E4D428C}" dt="2022-05-12T10:48:48.578" v="266"/>
          <ac:spMkLst>
            <pc:docMk/>
            <pc:sldMk cId="0" sldId="267"/>
            <ac:spMk id="3" creationId="{BAF51084-A77E-F4EB-7D12-A0AC357191EB}"/>
          </ac:spMkLst>
        </pc:spChg>
      </pc:sldChg>
      <pc:sldChg chg="modSp mod">
        <pc:chgData name="pradeep panwar" userId="d519ddcd2cf65a96" providerId="LiveId" clId="{1A621E73-27AA-44EF-BB84-D5930E4D428C}" dt="2022-05-12T10:49:13.975" v="270"/>
        <pc:sldMkLst>
          <pc:docMk/>
          <pc:sldMk cId="0" sldId="268"/>
        </pc:sldMkLst>
        <pc:spChg chg="mod">
          <ac:chgData name="pradeep panwar" userId="d519ddcd2cf65a96" providerId="LiveId" clId="{1A621E73-27AA-44EF-BB84-D5930E4D428C}" dt="2022-05-12T10:49:13.975" v="270"/>
          <ac:spMkLst>
            <pc:docMk/>
            <pc:sldMk cId="0" sldId="268"/>
            <ac:spMk id="3" creationId="{2AF63376-92E5-215F-F8C8-0548DC7A9098}"/>
          </ac:spMkLst>
        </pc:spChg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271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273"/>
        </pc:sldMkLst>
      </pc:sldChg>
      <pc:sldChg chg="modSp add del mod">
        <pc:chgData name="pradeep panwar" userId="d519ddcd2cf65a96" providerId="LiveId" clId="{1A621E73-27AA-44EF-BB84-D5930E4D428C}" dt="2022-05-25T09:18:43.858" v="304" actId="14100"/>
        <pc:sldMkLst>
          <pc:docMk/>
          <pc:sldMk cId="0" sldId="275"/>
        </pc:sldMkLst>
        <pc:spChg chg="mod">
          <ac:chgData name="pradeep panwar" userId="d519ddcd2cf65a96" providerId="LiveId" clId="{1A621E73-27AA-44EF-BB84-D5930E4D428C}" dt="2022-05-25T09:18:43.858" v="304" actId="14100"/>
          <ac:spMkLst>
            <pc:docMk/>
            <pc:sldMk cId="0" sldId="275"/>
            <ac:spMk id="3" creationId="{8D2F9796-CEC1-ECF7-5FA6-2088661B629C}"/>
          </ac:spMkLst>
        </pc:spChg>
      </pc:sldChg>
      <pc:sldChg chg="modSp add mod">
        <pc:chgData name="pradeep panwar" userId="d519ddcd2cf65a96" providerId="LiveId" clId="{1A621E73-27AA-44EF-BB84-D5930E4D428C}" dt="2022-05-25T09:18:57.979" v="306" actId="255"/>
        <pc:sldMkLst>
          <pc:docMk/>
          <pc:sldMk cId="0" sldId="276"/>
        </pc:sldMkLst>
        <pc:spChg chg="mod">
          <ac:chgData name="pradeep panwar" userId="d519ddcd2cf65a96" providerId="LiveId" clId="{1A621E73-27AA-44EF-BB84-D5930E4D428C}" dt="2022-05-25T09:18:57.979" v="306" actId="255"/>
          <ac:spMkLst>
            <pc:docMk/>
            <pc:sldMk cId="0" sldId="276"/>
            <ac:spMk id="3" creationId="{22766CD6-6F5A-A860-668E-B380E1DBE972}"/>
          </ac:spMkLst>
        </pc:spChg>
      </pc:sldChg>
      <pc:sldChg chg="modSp add mod">
        <pc:chgData name="pradeep panwar" userId="d519ddcd2cf65a96" providerId="LiveId" clId="{1A621E73-27AA-44EF-BB84-D5930E4D428C}" dt="2022-05-25T09:19:07.423" v="308" actId="255"/>
        <pc:sldMkLst>
          <pc:docMk/>
          <pc:sldMk cId="0" sldId="278"/>
        </pc:sldMkLst>
        <pc:spChg chg="mod">
          <ac:chgData name="pradeep panwar" userId="d519ddcd2cf65a96" providerId="LiveId" clId="{1A621E73-27AA-44EF-BB84-D5930E4D428C}" dt="2022-05-25T09:19:07.423" v="308" actId="255"/>
          <ac:spMkLst>
            <pc:docMk/>
            <pc:sldMk cId="0" sldId="278"/>
            <ac:spMk id="3" creationId="{0C0026D2-8CF2-B265-FEB6-706C18A3528D}"/>
          </ac:spMkLst>
        </pc:spChg>
      </pc:sldChg>
      <pc:sldChg chg="modSp add mod">
        <pc:chgData name="pradeep panwar" userId="d519ddcd2cf65a96" providerId="LiveId" clId="{1A621E73-27AA-44EF-BB84-D5930E4D428C}" dt="2022-05-25T09:19:45.226" v="311" actId="14100"/>
        <pc:sldMkLst>
          <pc:docMk/>
          <pc:sldMk cId="0" sldId="279"/>
        </pc:sldMkLst>
        <pc:spChg chg="mod">
          <ac:chgData name="pradeep panwar" userId="d519ddcd2cf65a96" providerId="LiveId" clId="{1A621E73-27AA-44EF-BB84-D5930E4D428C}" dt="2022-05-25T09:19:45.226" v="311" actId="14100"/>
          <ac:spMkLst>
            <pc:docMk/>
            <pc:sldMk cId="0" sldId="279"/>
            <ac:spMk id="3" creationId="{2319611C-A8C0-2860-DEDA-237061647978}"/>
          </ac:spMkLst>
        </pc:spChg>
      </pc:sldChg>
      <pc:sldChg chg="modSp mod">
        <pc:chgData name="pradeep panwar" userId="d519ddcd2cf65a96" providerId="LiveId" clId="{1A621E73-27AA-44EF-BB84-D5930E4D428C}" dt="2022-05-12T10:48:03.882" v="250" actId="20577"/>
        <pc:sldMkLst>
          <pc:docMk/>
          <pc:sldMk cId="0" sldId="282"/>
        </pc:sldMkLst>
        <pc:spChg chg="mod">
          <ac:chgData name="pradeep panwar" userId="d519ddcd2cf65a96" providerId="LiveId" clId="{1A621E73-27AA-44EF-BB84-D5930E4D428C}" dt="2022-05-12T10:48:03.882" v="250" actId="20577"/>
          <ac:spMkLst>
            <pc:docMk/>
            <pc:sldMk cId="0" sldId="282"/>
            <ac:spMk id="3" creationId="{1EA9332B-1F33-8332-45AD-274B7578AF32}"/>
          </ac:spMkLst>
        </pc:spChg>
      </pc:sldChg>
      <pc:sldChg chg="modSp add mod">
        <pc:chgData name="pradeep panwar" userId="d519ddcd2cf65a96" providerId="LiveId" clId="{1A621E73-27AA-44EF-BB84-D5930E4D428C}" dt="2022-05-25T09:20:02.368" v="313" actId="255"/>
        <pc:sldMkLst>
          <pc:docMk/>
          <pc:sldMk cId="0" sldId="283"/>
        </pc:sldMkLst>
        <pc:spChg chg="mod">
          <ac:chgData name="pradeep panwar" userId="d519ddcd2cf65a96" providerId="LiveId" clId="{1A621E73-27AA-44EF-BB84-D5930E4D428C}" dt="2022-05-25T09:20:02.368" v="313" actId="255"/>
          <ac:spMkLst>
            <pc:docMk/>
            <pc:sldMk cId="0" sldId="283"/>
            <ac:spMk id="3" creationId="{FC6C2A43-4232-EA30-D9C7-4B10C4C5CD51}"/>
          </ac:spMkLst>
        </pc:spChg>
      </pc:sldChg>
      <pc:sldChg chg="modSp mod">
        <pc:chgData name="pradeep panwar" userId="d519ddcd2cf65a96" providerId="LiveId" clId="{1A621E73-27AA-44EF-BB84-D5930E4D428C}" dt="2022-05-12T10:49:20.653" v="271"/>
        <pc:sldMkLst>
          <pc:docMk/>
          <pc:sldMk cId="0" sldId="284"/>
        </pc:sldMkLst>
        <pc:spChg chg="mod">
          <ac:chgData name="pradeep panwar" userId="d519ddcd2cf65a96" providerId="LiveId" clId="{1A621E73-27AA-44EF-BB84-D5930E4D428C}" dt="2022-05-12T10:49:20.653" v="271"/>
          <ac:spMkLst>
            <pc:docMk/>
            <pc:sldMk cId="0" sldId="284"/>
            <ac:spMk id="3" creationId="{68F1619F-414B-382B-7CC7-602C99A01273}"/>
          </ac:spMkLst>
        </pc:spChg>
      </pc:sldChg>
      <pc:sldChg chg="modSp mod">
        <pc:chgData name="pradeep panwar" userId="d519ddcd2cf65a96" providerId="LiveId" clId="{1A621E73-27AA-44EF-BB84-D5930E4D428C}" dt="2022-05-12T10:47:32.667" v="236" actId="20577"/>
        <pc:sldMkLst>
          <pc:docMk/>
          <pc:sldMk cId="0" sldId="289"/>
        </pc:sldMkLst>
        <pc:spChg chg="mod">
          <ac:chgData name="pradeep panwar" userId="d519ddcd2cf65a96" providerId="LiveId" clId="{1A621E73-27AA-44EF-BB84-D5930E4D428C}" dt="2022-05-12T10:47:32.667" v="236" actId="20577"/>
          <ac:spMkLst>
            <pc:docMk/>
            <pc:sldMk cId="0" sldId="289"/>
            <ac:spMk id="3" creationId="{86E9E91D-F020-6048-168D-3992D11A4BD2}"/>
          </ac:spMkLst>
        </pc:spChg>
      </pc:sldChg>
      <pc:sldChg chg="modSp mod">
        <pc:chgData name="pradeep panwar" userId="d519ddcd2cf65a96" providerId="LiveId" clId="{1A621E73-27AA-44EF-BB84-D5930E4D428C}" dt="2022-05-12T10:47:58.060" v="247" actId="20577"/>
        <pc:sldMkLst>
          <pc:docMk/>
          <pc:sldMk cId="0" sldId="290"/>
        </pc:sldMkLst>
        <pc:spChg chg="mod">
          <ac:chgData name="pradeep panwar" userId="d519ddcd2cf65a96" providerId="LiveId" clId="{1A621E73-27AA-44EF-BB84-D5930E4D428C}" dt="2022-05-12T10:47:58.060" v="247" actId="20577"/>
          <ac:spMkLst>
            <pc:docMk/>
            <pc:sldMk cId="0" sldId="290"/>
            <ac:spMk id="3" creationId="{656DAF43-207E-ACFC-E6A7-BDBD100FC1FC}"/>
          </ac:spMkLst>
        </pc:spChg>
      </pc:sldChg>
      <pc:sldChg chg="modSp mod">
        <pc:chgData name="pradeep panwar" userId="d519ddcd2cf65a96" providerId="LiveId" clId="{1A621E73-27AA-44EF-BB84-D5930E4D428C}" dt="2022-05-12T10:47:49.180" v="242" actId="20577"/>
        <pc:sldMkLst>
          <pc:docMk/>
          <pc:sldMk cId="0" sldId="291"/>
        </pc:sldMkLst>
        <pc:spChg chg="mod">
          <ac:chgData name="pradeep panwar" userId="d519ddcd2cf65a96" providerId="LiveId" clId="{1A621E73-27AA-44EF-BB84-D5930E4D428C}" dt="2022-05-12T10:47:49.180" v="242" actId="20577"/>
          <ac:spMkLst>
            <pc:docMk/>
            <pc:sldMk cId="0" sldId="291"/>
            <ac:spMk id="3" creationId="{EC99D096-0270-DCE1-02CA-4A9720FA16A7}"/>
          </ac:spMkLst>
        </pc:spChg>
      </pc:sldChg>
      <pc:sldChg chg="modSp mod">
        <pc:chgData name="pradeep panwar" userId="d519ddcd2cf65a96" providerId="LiveId" clId="{1A621E73-27AA-44EF-BB84-D5930E4D428C}" dt="2022-05-12T10:48:17.831" v="256" actId="20577"/>
        <pc:sldMkLst>
          <pc:docMk/>
          <pc:sldMk cId="0" sldId="292"/>
        </pc:sldMkLst>
        <pc:spChg chg="mod">
          <ac:chgData name="pradeep panwar" userId="d519ddcd2cf65a96" providerId="LiveId" clId="{1A621E73-27AA-44EF-BB84-D5930E4D428C}" dt="2022-05-12T10:48:17.831" v="256" actId="20577"/>
          <ac:spMkLst>
            <pc:docMk/>
            <pc:sldMk cId="0" sldId="292"/>
            <ac:spMk id="3" creationId="{13C4C6F7-343E-984F-9E15-1C91EB851885}"/>
          </ac:spMkLst>
        </pc:spChg>
      </pc:sldChg>
      <pc:sldChg chg="modSp mod">
        <pc:chgData name="pradeep panwar" userId="d519ddcd2cf65a96" providerId="LiveId" clId="{1A621E73-27AA-44EF-BB84-D5930E4D428C}" dt="2022-05-12T10:48:11.639" v="253" actId="20577"/>
        <pc:sldMkLst>
          <pc:docMk/>
          <pc:sldMk cId="0" sldId="293"/>
        </pc:sldMkLst>
        <pc:spChg chg="mod">
          <ac:chgData name="pradeep panwar" userId="d519ddcd2cf65a96" providerId="LiveId" clId="{1A621E73-27AA-44EF-BB84-D5930E4D428C}" dt="2022-05-12T10:48:11.639" v="253" actId="20577"/>
          <ac:spMkLst>
            <pc:docMk/>
            <pc:sldMk cId="0" sldId="293"/>
            <ac:spMk id="3" creationId="{05F72E89-7B32-221E-E781-D4440BA0C83B}"/>
          </ac:spMkLst>
        </pc:spChg>
      </pc:sldChg>
      <pc:sldChg chg="modSp mod">
        <pc:chgData name="pradeep panwar" userId="d519ddcd2cf65a96" providerId="LiveId" clId="{1A621E73-27AA-44EF-BB84-D5930E4D428C}" dt="2022-05-12T10:48:53.344" v="267"/>
        <pc:sldMkLst>
          <pc:docMk/>
          <pc:sldMk cId="0" sldId="294"/>
        </pc:sldMkLst>
        <pc:spChg chg="mod">
          <ac:chgData name="pradeep panwar" userId="d519ddcd2cf65a96" providerId="LiveId" clId="{1A621E73-27AA-44EF-BB84-D5930E4D428C}" dt="2022-05-12T10:48:53.344" v="267"/>
          <ac:spMkLst>
            <pc:docMk/>
            <pc:sldMk cId="0" sldId="294"/>
            <ac:spMk id="3" creationId="{892111AA-8544-9A05-A864-08352F2EA604}"/>
          </ac:spMkLst>
        </pc:spChg>
      </pc:sldChg>
      <pc:sldChg chg="modSp mod">
        <pc:chgData name="pradeep panwar" userId="d519ddcd2cf65a96" providerId="LiveId" clId="{1A621E73-27AA-44EF-BB84-D5930E4D428C}" dt="2022-05-12T10:49:00.344" v="268"/>
        <pc:sldMkLst>
          <pc:docMk/>
          <pc:sldMk cId="0" sldId="295"/>
        </pc:sldMkLst>
        <pc:spChg chg="mod">
          <ac:chgData name="pradeep panwar" userId="d519ddcd2cf65a96" providerId="LiveId" clId="{1A621E73-27AA-44EF-BB84-D5930E4D428C}" dt="2022-05-12T10:49:00.344" v="268"/>
          <ac:spMkLst>
            <pc:docMk/>
            <pc:sldMk cId="0" sldId="295"/>
            <ac:spMk id="3" creationId="{DF233655-A05E-A119-ACB0-8CDE445152FC}"/>
          </ac:spMkLst>
        </pc:spChg>
      </pc:sldChg>
      <pc:sldChg chg="modSp mod">
        <pc:chgData name="pradeep panwar" userId="d519ddcd2cf65a96" providerId="LiveId" clId="{1A621E73-27AA-44EF-BB84-D5930E4D428C}" dt="2022-05-12T09:54:52.006" v="71" actId="20577"/>
        <pc:sldMkLst>
          <pc:docMk/>
          <pc:sldMk cId="0" sldId="296"/>
        </pc:sldMkLst>
        <pc:spChg chg="mod">
          <ac:chgData name="pradeep panwar" userId="d519ddcd2cf65a96" providerId="LiveId" clId="{1A621E73-27AA-44EF-BB84-D5930E4D428C}" dt="2022-05-12T09:54:52.006" v="71" actId="20577"/>
          <ac:spMkLst>
            <pc:docMk/>
            <pc:sldMk cId="0" sldId="296"/>
            <ac:spMk id="3" creationId="{E003B643-A710-8F81-06FC-050F72BBBE5E}"/>
          </ac:spMkLst>
        </pc:spChg>
      </pc:sldChg>
      <pc:sldChg chg="modSp mod">
        <pc:chgData name="pradeep panwar" userId="d519ddcd2cf65a96" providerId="LiveId" clId="{1A621E73-27AA-44EF-BB84-D5930E4D428C}" dt="2022-05-12T09:55:21.989" v="92" actId="20577"/>
        <pc:sldMkLst>
          <pc:docMk/>
          <pc:sldMk cId="0" sldId="297"/>
        </pc:sldMkLst>
        <pc:spChg chg="mod">
          <ac:chgData name="pradeep panwar" userId="d519ddcd2cf65a96" providerId="LiveId" clId="{1A621E73-27AA-44EF-BB84-D5930E4D428C}" dt="2022-05-12T09:55:21.989" v="92" actId="20577"/>
          <ac:spMkLst>
            <pc:docMk/>
            <pc:sldMk cId="0" sldId="297"/>
            <ac:spMk id="3" creationId="{9E81D0EB-2BBE-E000-C9FA-CE974B81178C}"/>
          </ac:spMkLst>
        </pc:spChg>
      </pc:sldChg>
      <pc:sldChg chg="modSp mod">
        <pc:chgData name="pradeep panwar" userId="d519ddcd2cf65a96" providerId="LiveId" clId="{1A621E73-27AA-44EF-BB84-D5930E4D428C}" dt="2022-05-12T09:56:39.406" v="113" actId="20577"/>
        <pc:sldMkLst>
          <pc:docMk/>
          <pc:sldMk cId="0" sldId="298"/>
        </pc:sldMkLst>
        <pc:spChg chg="mod">
          <ac:chgData name="pradeep panwar" userId="d519ddcd2cf65a96" providerId="LiveId" clId="{1A621E73-27AA-44EF-BB84-D5930E4D428C}" dt="2022-05-12T09:56:39.406" v="113" actId="20577"/>
          <ac:spMkLst>
            <pc:docMk/>
            <pc:sldMk cId="0" sldId="298"/>
            <ac:spMk id="3" creationId="{A308B6A6-00CA-B26A-F9BC-BC1C3B5195A5}"/>
          </ac:spMkLst>
        </pc:spChg>
      </pc:sldChg>
      <pc:sldChg chg="addSp delSp modSp mod setBg">
        <pc:chgData name="pradeep panwar" userId="d519ddcd2cf65a96" providerId="LiveId" clId="{1A621E73-27AA-44EF-BB84-D5930E4D428C}" dt="2022-06-08T09:07:32.518" v="447"/>
        <pc:sldMkLst>
          <pc:docMk/>
          <pc:sldMk cId="0" sldId="299"/>
        </pc:sldMkLst>
        <pc:spChg chg="add del mod">
          <ac:chgData name="pradeep panwar" userId="d519ddcd2cf65a96" providerId="LiveId" clId="{1A621E73-27AA-44EF-BB84-D5930E4D428C}" dt="2022-06-08T09:05:17.575" v="370" actId="478"/>
          <ac:spMkLst>
            <pc:docMk/>
            <pc:sldMk cId="0" sldId="299"/>
            <ac:spMk id="5" creationId="{6557051B-63E6-9F85-68DD-5DFB05BCE716}"/>
          </ac:spMkLst>
        </pc:spChg>
        <pc:spChg chg="del mod">
          <ac:chgData name="pradeep panwar" userId="d519ddcd2cf65a96" providerId="LiveId" clId="{1A621E73-27AA-44EF-BB84-D5930E4D428C}" dt="2022-06-08T09:05:14.664" v="369" actId="478"/>
          <ac:spMkLst>
            <pc:docMk/>
            <pc:sldMk cId="0" sldId="299"/>
            <ac:spMk id="8194" creationId="{521BEA29-F435-0664-90D7-630738A35556}"/>
          </ac:spMkLst>
        </pc:spChg>
        <pc:spChg chg="del">
          <ac:chgData name="pradeep panwar" userId="d519ddcd2cf65a96" providerId="LiveId" clId="{1A621E73-27AA-44EF-BB84-D5930E4D428C}" dt="2022-06-08T09:04:49.763" v="367" actId="478"/>
          <ac:spMkLst>
            <pc:docMk/>
            <pc:sldMk cId="0" sldId="299"/>
            <ac:spMk id="8195" creationId="{3764FB6F-0EA2-DCA2-C31A-DE0DF2F2BE28}"/>
          </ac:spMkLst>
        </pc:spChg>
        <pc:picChg chg="add mod">
          <ac:chgData name="pradeep panwar" userId="d519ddcd2cf65a96" providerId="LiveId" clId="{1A621E73-27AA-44EF-BB84-D5930E4D428C}" dt="2022-06-08T09:05:35.446" v="375" actId="1076"/>
          <ac:picMkLst>
            <pc:docMk/>
            <pc:sldMk cId="0" sldId="299"/>
            <ac:picMk id="3" creationId="{DD378EAB-2290-F842-CB77-2E1D7011BD6B}"/>
          </ac:picMkLst>
        </pc:picChg>
        <pc:picChg chg="del">
          <ac:chgData name="pradeep panwar" userId="d519ddcd2cf65a96" providerId="LiveId" clId="{1A621E73-27AA-44EF-BB84-D5930E4D428C}" dt="2022-06-08T09:04:46.833" v="366" actId="478"/>
          <ac:picMkLst>
            <pc:docMk/>
            <pc:sldMk cId="0" sldId="299"/>
            <ac:picMk id="8196" creationId="{B1227F62-6DD2-2AF3-765C-8A063A31522E}"/>
          </ac:picMkLst>
        </pc:picChg>
      </pc:sldChg>
      <pc:sldChg chg="modSp mod">
        <pc:chgData name="pradeep panwar" userId="d519ddcd2cf65a96" providerId="LiveId" clId="{1A621E73-27AA-44EF-BB84-D5930E4D428C}" dt="2022-05-12T09:48:24.027" v="2" actId="255"/>
        <pc:sldMkLst>
          <pc:docMk/>
          <pc:sldMk cId="0" sldId="300"/>
        </pc:sldMkLst>
        <pc:spChg chg="mod">
          <ac:chgData name="pradeep panwar" userId="d519ddcd2cf65a96" providerId="LiveId" clId="{1A621E73-27AA-44EF-BB84-D5930E4D428C}" dt="2022-05-12T09:48:24.027" v="2" actId="255"/>
          <ac:spMkLst>
            <pc:docMk/>
            <pc:sldMk cId="0" sldId="300"/>
            <ac:spMk id="9218" creationId="{F662452A-BAA2-4D33-2FFE-1C883193C7E2}"/>
          </ac:spMkLst>
        </pc:spChg>
      </pc:sldChg>
      <pc:sldChg chg="modSp mod">
        <pc:chgData name="pradeep panwar" userId="d519ddcd2cf65a96" providerId="LiveId" clId="{1A621E73-27AA-44EF-BB84-D5930E4D428C}" dt="2022-05-12T09:48:39.005" v="4" actId="255"/>
        <pc:sldMkLst>
          <pc:docMk/>
          <pc:sldMk cId="0" sldId="301"/>
        </pc:sldMkLst>
        <pc:spChg chg="mod">
          <ac:chgData name="pradeep panwar" userId="d519ddcd2cf65a96" providerId="LiveId" clId="{1A621E73-27AA-44EF-BB84-D5930E4D428C}" dt="2022-05-12T09:48:39.005" v="4" actId="255"/>
          <ac:spMkLst>
            <pc:docMk/>
            <pc:sldMk cId="0" sldId="301"/>
            <ac:spMk id="10242" creationId="{B4A93C66-CBC4-4127-4464-3D3B2DA34FEA}"/>
          </ac:spMkLst>
        </pc:spChg>
      </pc:sldChg>
      <pc:sldChg chg="modSp mod">
        <pc:chgData name="pradeep panwar" userId="d519ddcd2cf65a96" providerId="LiveId" clId="{1A621E73-27AA-44EF-BB84-D5930E4D428C}" dt="2022-05-12T09:51:31.604" v="34" actId="20577"/>
        <pc:sldMkLst>
          <pc:docMk/>
          <pc:sldMk cId="0" sldId="303"/>
        </pc:sldMkLst>
        <pc:spChg chg="mod">
          <ac:chgData name="pradeep panwar" userId="d519ddcd2cf65a96" providerId="LiveId" clId="{1A621E73-27AA-44EF-BB84-D5930E4D428C}" dt="2022-05-12T09:51:31.604" v="34" actId="20577"/>
          <ac:spMkLst>
            <pc:docMk/>
            <pc:sldMk cId="0" sldId="303"/>
            <ac:spMk id="11266" creationId="{0DAC8862-A464-86A9-7027-0FB31CA76934}"/>
          </ac:spMkLst>
        </pc:spChg>
      </pc:sldChg>
      <pc:sldChg chg="modSp">
        <pc:chgData name="pradeep panwar" userId="d519ddcd2cf65a96" providerId="LiveId" clId="{1A621E73-27AA-44EF-BB84-D5930E4D428C}" dt="2022-05-12T09:57:10.581" v="115" actId="14100"/>
        <pc:sldMkLst>
          <pc:docMk/>
          <pc:sldMk cId="0" sldId="305"/>
        </pc:sldMkLst>
        <pc:spChg chg="mod">
          <ac:chgData name="pradeep panwar" userId="d519ddcd2cf65a96" providerId="LiveId" clId="{1A621E73-27AA-44EF-BB84-D5930E4D428C}" dt="2022-05-12T09:57:10.581" v="115" actId="14100"/>
          <ac:spMkLst>
            <pc:docMk/>
            <pc:sldMk cId="0" sldId="305"/>
            <ac:spMk id="16386" creationId="{C247B000-2EC2-CC88-B3B7-77C2B3439BB0}"/>
          </ac:spMkLst>
        </pc:spChg>
      </pc:sldChg>
      <pc:sldChg chg="modSp mod">
        <pc:chgData name="pradeep panwar" userId="d519ddcd2cf65a96" providerId="LiveId" clId="{1A621E73-27AA-44EF-BB84-D5930E4D428C}" dt="2022-05-12T10:02:46.053" v="176" actId="1076"/>
        <pc:sldMkLst>
          <pc:docMk/>
          <pc:sldMk cId="0" sldId="306"/>
        </pc:sldMkLst>
        <pc:spChg chg="mod">
          <ac:chgData name="pradeep panwar" userId="d519ddcd2cf65a96" providerId="LiveId" clId="{1A621E73-27AA-44EF-BB84-D5930E4D428C}" dt="2022-05-12T10:02:46.053" v="176" actId="1076"/>
          <ac:spMkLst>
            <pc:docMk/>
            <pc:sldMk cId="0" sldId="306"/>
            <ac:spMk id="4" creationId="{6952F0E9-4E31-0CB7-720B-0D628A52A478}"/>
          </ac:spMkLst>
        </pc:spChg>
      </pc:sldChg>
      <pc:sldChg chg="del">
        <pc:chgData name="pradeep panwar" userId="d519ddcd2cf65a96" providerId="LiveId" clId="{1A621E73-27AA-44EF-BB84-D5930E4D428C}" dt="2022-05-12T10:03:04.670" v="177" actId="47"/>
        <pc:sldMkLst>
          <pc:docMk/>
          <pc:sldMk cId="0" sldId="307"/>
        </pc:sldMkLst>
      </pc:sldChg>
      <pc:sldChg chg="modSp mod">
        <pc:chgData name="pradeep panwar" userId="d519ddcd2cf65a96" providerId="LiveId" clId="{1A621E73-27AA-44EF-BB84-D5930E4D428C}" dt="2022-05-12T10:04:22.449" v="217" actId="14100"/>
        <pc:sldMkLst>
          <pc:docMk/>
          <pc:sldMk cId="0" sldId="308"/>
        </pc:sldMkLst>
        <pc:spChg chg="mod">
          <ac:chgData name="pradeep panwar" userId="d519ddcd2cf65a96" providerId="LiveId" clId="{1A621E73-27AA-44EF-BB84-D5930E4D428C}" dt="2022-05-12T10:04:22.449" v="217" actId="14100"/>
          <ac:spMkLst>
            <pc:docMk/>
            <pc:sldMk cId="0" sldId="308"/>
            <ac:spMk id="3" creationId="{4B2C55FD-4242-AB86-AAAD-02CBB0AB863E}"/>
          </ac:spMkLst>
        </pc:spChg>
      </pc:sldChg>
      <pc:sldChg chg="modSp mod">
        <pc:chgData name="pradeep panwar" userId="d519ddcd2cf65a96" providerId="LiveId" clId="{1A621E73-27AA-44EF-BB84-D5930E4D428C}" dt="2022-05-12T10:46:51.126" v="220" actId="20577"/>
        <pc:sldMkLst>
          <pc:docMk/>
          <pc:sldMk cId="0" sldId="309"/>
        </pc:sldMkLst>
        <pc:spChg chg="mod">
          <ac:chgData name="pradeep panwar" userId="d519ddcd2cf65a96" providerId="LiveId" clId="{1A621E73-27AA-44EF-BB84-D5930E4D428C}" dt="2022-05-12T10:46:51.126" v="220" actId="20577"/>
          <ac:spMkLst>
            <pc:docMk/>
            <pc:sldMk cId="0" sldId="309"/>
            <ac:spMk id="3" creationId="{C3BA4B3C-7B8B-66E5-E055-FDA9123C3E8D}"/>
          </ac:spMkLst>
        </pc:spChg>
      </pc:sldChg>
      <pc:sldChg chg="modSp del mod">
        <pc:chgData name="pradeep panwar" userId="d519ddcd2cf65a96" providerId="LiveId" clId="{1A621E73-27AA-44EF-BB84-D5930E4D428C}" dt="2022-05-25T09:01:31.299" v="301" actId="47"/>
        <pc:sldMkLst>
          <pc:docMk/>
          <pc:sldMk cId="0" sldId="310"/>
        </pc:sldMkLst>
        <pc:spChg chg="mod">
          <ac:chgData name="pradeep panwar" userId="d519ddcd2cf65a96" providerId="LiveId" clId="{1A621E73-27AA-44EF-BB84-D5930E4D428C}" dt="2022-05-12T10:46:55.408" v="222" actId="20577"/>
          <ac:spMkLst>
            <pc:docMk/>
            <pc:sldMk cId="0" sldId="310"/>
            <ac:spMk id="3" creationId="{F31A8774-2A73-0233-53EB-9CE5DC57CD13}"/>
          </ac:spMkLst>
        </pc:spChg>
      </pc:sldChg>
      <pc:sldChg chg="modSp mod">
        <pc:chgData name="pradeep panwar" userId="d519ddcd2cf65a96" providerId="LiveId" clId="{1A621E73-27AA-44EF-BB84-D5930E4D428C}" dt="2022-05-12T10:01:53.620" v="174" actId="20577"/>
        <pc:sldMkLst>
          <pc:docMk/>
          <pc:sldMk cId="0" sldId="311"/>
        </pc:sldMkLst>
        <pc:spChg chg="mod">
          <ac:chgData name="pradeep panwar" userId="d519ddcd2cf65a96" providerId="LiveId" clId="{1A621E73-27AA-44EF-BB84-D5930E4D428C}" dt="2022-05-12T10:01:53.620" v="174" actId="20577"/>
          <ac:spMkLst>
            <pc:docMk/>
            <pc:sldMk cId="0" sldId="311"/>
            <ac:spMk id="17410" creationId="{FD0FAC1C-A633-09E7-895F-7A8C2A29C139}"/>
          </ac:spMkLst>
        </pc:spChg>
      </pc:sldChg>
      <pc:sldChg chg="modSp mod">
        <pc:chgData name="pradeep panwar" userId="d519ddcd2cf65a96" providerId="LiveId" clId="{1A621E73-27AA-44EF-BB84-D5930E4D428C}" dt="2022-05-12T10:47:01.556" v="224" actId="20577"/>
        <pc:sldMkLst>
          <pc:docMk/>
          <pc:sldMk cId="0" sldId="312"/>
        </pc:sldMkLst>
        <pc:spChg chg="mod">
          <ac:chgData name="pradeep panwar" userId="d519ddcd2cf65a96" providerId="LiveId" clId="{1A621E73-27AA-44EF-BB84-D5930E4D428C}" dt="2022-05-12T10:47:01.556" v="224" actId="20577"/>
          <ac:spMkLst>
            <pc:docMk/>
            <pc:sldMk cId="0" sldId="312"/>
            <ac:spMk id="3" creationId="{9EA7AA32-A9EA-0193-976E-0ED24C2F2D58}"/>
          </ac:spMkLst>
        </pc:spChg>
      </pc:sldChg>
      <pc:sldChg chg="modSp mod">
        <pc:chgData name="pradeep panwar" userId="d519ddcd2cf65a96" providerId="LiveId" clId="{1A621E73-27AA-44EF-BB84-D5930E4D428C}" dt="2022-05-12T10:47:06.043" v="226" actId="20577"/>
        <pc:sldMkLst>
          <pc:docMk/>
          <pc:sldMk cId="0" sldId="313"/>
        </pc:sldMkLst>
        <pc:spChg chg="mod">
          <ac:chgData name="pradeep panwar" userId="d519ddcd2cf65a96" providerId="LiveId" clId="{1A621E73-27AA-44EF-BB84-D5930E4D428C}" dt="2022-05-12T10:47:06.043" v="226" actId="20577"/>
          <ac:spMkLst>
            <pc:docMk/>
            <pc:sldMk cId="0" sldId="313"/>
            <ac:spMk id="3" creationId="{304342A1-00EA-BEF0-7708-8B9790CD38B2}"/>
          </ac:spMkLst>
        </pc:spChg>
      </pc:sldChg>
      <pc:sldChg chg="modSp mod">
        <pc:chgData name="pradeep panwar" userId="d519ddcd2cf65a96" providerId="LiveId" clId="{1A621E73-27AA-44EF-BB84-D5930E4D428C}" dt="2022-05-12T10:47:18.307" v="230" actId="20577"/>
        <pc:sldMkLst>
          <pc:docMk/>
          <pc:sldMk cId="0" sldId="314"/>
        </pc:sldMkLst>
        <pc:spChg chg="mod">
          <ac:chgData name="pradeep panwar" userId="d519ddcd2cf65a96" providerId="LiveId" clId="{1A621E73-27AA-44EF-BB84-D5930E4D428C}" dt="2022-05-12T10:47:18.307" v="230" actId="20577"/>
          <ac:spMkLst>
            <pc:docMk/>
            <pc:sldMk cId="0" sldId="314"/>
            <ac:spMk id="3" creationId="{393FD8CF-308F-9A6E-1D7D-20D37F939802}"/>
          </ac:spMkLst>
        </pc:spChg>
      </pc:sldChg>
      <pc:sldChg chg="modSp mod">
        <pc:chgData name="pradeep panwar" userId="d519ddcd2cf65a96" providerId="LiveId" clId="{1A621E73-27AA-44EF-BB84-D5930E4D428C}" dt="2022-05-12T10:47:13.331" v="228" actId="20577"/>
        <pc:sldMkLst>
          <pc:docMk/>
          <pc:sldMk cId="0" sldId="315"/>
        </pc:sldMkLst>
        <pc:spChg chg="mod">
          <ac:chgData name="pradeep panwar" userId="d519ddcd2cf65a96" providerId="LiveId" clId="{1A621E73-27AA-44EF-BB84-D5930E4D428C}" dt="2022-05-12T10:47:13.331" v="228" actId="20577"/>
          <ac:spMkLst>
            <pc:docMk/>
            <pc:sldMk cId="0" sldId="315"/>
            <ac:spMk id="3" creationId="{AE1BA89F-DB58-DA47-6759-90605F69B88A}"/>
          </ac:spMkLst>
        </pc:spChg>
      </pc:sldChg>
      <pc:sldChg chg="modSp mod">
        <pc:chgData name="pradeep panwar" userId="d519ddcd2cf65a96" providerId="LiveId" clId="{1A621E73-27AA-44EF-BB84-D5930E4D428C}" dt="2022-05-12T10:47:23.050" v="232" actId="20577"/>
        <pc:sldMkLst>
          <pc:docMk/>
          <pc:sldMk cId="0" sldId="316"/>
        </pc:sldMkLst>
        <pc:spChg chg="mod">
          <ac:chgData name="pradeep panwar" userId="d519ddcd2cf65a96" providerId="LiveId" clId="{1A621E73-27AA-44EF-BB84-D5930E4D428C}" dt="2022-05-12T10:47:23.050" v="232" actId="20577"/>
          <ac:spMkLst>
            <pc:docMk/>
            <pc:sldMk cId="0" sldId="316"/>
            <ac:spMk id="3" creationId="{F1B96B70-6B01-66E3-3EBD-E25FD8DAFCF7}"/>
          </ac:spMkLst>
        </pc:spChg>
      </pc:sldChg>
      <pc:sldChg chg="modSp mod">
        <pc:chgData name="pradeep panwar" userId="d519ddcd2cf65a96" providerId="LiveId" clId="{1A621E73-27AA-44EF-BB84-D5930E4D428C}" dt="2022-05-12T10:47:38.591" v="238" actId="20577"/>
        <pc:sldMkLst>
          <pc:docMk/>
          <pc:sldMk cId="0" sldId="317"/>
        </pc:sldMkLst>
        <pc:spChg chg="mod">
          <ac:chgData name="pradeep panwar" userId="d519ddcd2cf65a96" providerId="LiveId" clId="{1A621E73-27AA-44EF-BB84-D5930E4D428C}" dt="2022-05-12T10:47:38.591" v="238" actId="20577"/>
          <ac:spMkLst>
            <pc:docMk/>
            <pc:sldMk cId="0" sldId="317"/>
            <ac:spMk id="3" creationId="{59B1F6BB-82DD-2AF4-EA1D-97EF88A6642D}"/>
          </ac:spMkLst>
        </pc:spChg>
      </pc:sldChg>
      <pc:sldChg chg="modSp mod">
        <pc:chgData name="pradeep panwar" userId="d519ddcd2cf65a96" providerId="LiveId" clId="{1A621E73-27AA-44EF-BB84-D5930E4D428C}" dt="2022-05-12T10:47:43.002" v="240" actId="20577"/>
        <pc:sldMkLst>
          <pc:docMk/>
          <pc:sldMk cId="0" sldId="318"/>
        </pc:sldMkLst>
        <pc:spChg chg="mod">
          <ac:chgData name="pradeep panwar" userId="d519ddcd2cf65a96" providerId="LiveId" clId="{1A621E73-27AA-44EF-BB84-D5930E4D428C}" dt="2022-05-12T10:47:43.002" v="240" actId="20577"/>
          <ac:spMkLst>
            <pc:docMk/>
            <pc:sldMk cId="0" sldId="318"/>
            <ac:spMk id="3" creationId="{84A922B4-6E9F-A568-79EF-A5A695D28F4B}"/>
          </ac:spMkLst>
        </pc:spChg>
      </pc:sldChg>
      <pc:sldChg chg="modSp mod">
        <pc:chgData name="pradeep panwar" userId="d519ddcd2cf65a96" providerId="LiveId" clId="{1A621E73-27AA-44EF-BB84-D5930E4D428C}" dt="2022-05-12T10:48:29.278" v="259" actId="20577"/>
        <pc:sldMkLst>
          <pc:docMk/>
          <pc:sldMk cId="0" sldId="319"/>
        </pc:sldMkLst>
        <pc:spChg chg="mod">
          <ac:chgData name="pradeep panwar" userId="d519ddcd2cf65a96" providerId="LiveId" clId="{1A621E73-27AA-44EF-BB84-D5930E4D428C}" dt="2022-05-12T10:48:29.278" v="259" actId="20577"/>
          <ac:spMkLst>
            <pc:docMk/>
            <pc:sldMk cId="0" sldId="319"/>
            <ac:spMk id="3" creationId="{42055F86-629B-1B3A-CADD-02C79CAC8015}"/>
          </ac:spMkLst>
        </pc:spChg>
      </pc:sldChg>
      <pc:sldChg chg="modSp mod">
        <pc:chgData name="pradeep panwar" userId="d519ddcd2cf65a96" providerId="LiveId" clId="{1A621E73-27AA-44EF-BB84-D5930E4D428C}" dt="2022-05-12T10:48:37.456" v="264" actId="20577"/>
        <pc:sldMkLst>
          <pc:docMk/>
          <pc:sldMk cId="0" sldId="320"/>
        </pc:sldMkLst>
        <pc:spChg chg="mod">
          <ac:chgData name="pradeep panwar" userId="d519ddcd2cf65a96" providerId="LiveId" clId="{1A621E73-27AA-44EF-BB84-D5930E4D428C}" dt="2022-05-12T10:48:37.456" v="264" actId="20577"/>
          <ac:spMkLst>
            <pc:docMk/>
            <pc:sldMk cId="0" sldId="320"/>
            <ac:spMk id="3" creationId="{9C26376E-09FE-43CF-0BE4-1EA23429AF9E}"/>
          </ac:spMkLst>
        </pc:spChg>
      </pc:sldChg>
      <pc:sldChg chg="modSp mod">
        <pc:chgData name="pradeep panwar" userId="d519ddcd2cf65a96" providerId="LiveId" clId="{1A621E73-27AA-44EF-BB84-D5930E4D428C}" dt="2022-05-12T11:12:38.080" v="300" actId="1076"/>
        <pc:sldMkLst>
          <pc:docMk/>
          <pc:sldMk cId="0" sldId="321"/>
        </pc:sldMkLst>
        <pc:spChg chg="mod">
          <ac:chgData name="pradeep panwar" userId="d519ddcd2cf65a96" providerId="LiveId" clId="{1A621E73-27AA-44EF-BB84-D5930E4D428C}" dt="2022-05-12T11:12:34.562" v="299" actId="1076"/>
          <ac:spMkLst>
            <pc:docMk/>
            <pc:sldMk cId="0" sldId="321"/>
            <ac:spMk id="5" creationId="{223C9892-F67E-FEDF-E39C-4AF3152C1544}"/>
          </ac:spMkLst>
        </pc:spChg>
        <pc:spChg chg="mod">
          <ac:chgData name="pradeep panwar" userId="d519ddcd2cf65a96" providerId="LiveId" clId="{1A621E73-27AA-44EF-BB84-D5930E4D428C}" dt="2022-05-12T11:12:38.080" v="300" actId="1076"/>
          <ac:spMkLst>
            <pc:docMk/>
            <pc:sldMk cId="0" sldId="321"/>
            <ac:spMk id="47107" creationId="{D0A660F7-B022-1676-1D35-4D8C9B225AEE}"/>
          </ac:spMkLst>
        </pc:spChg>
      </pc:sldChg>
      <pc:sldChg chg="modSp mod">
        <pc:chgData name="pradeep panwar" userId="d519ddcd2cf65a96" providerId="LiveId" clId="{1A621E73-27AA-44EF-BB84-D5930E4D428C}" dt="2022-05-12T10:49:27.688" v="272"/>
        <pc:sldMkLst>
          <pc:docMk/>
          <pc:sldMk cId="0" sldId="324"/>
        </pc:sldMkLst>
        <pc:spChg chg="mod">
          <ac:chgData name="pradeep panwar" userId="d519ddcd2cf65a96" providerId="LiveId" clId="{1A621E73-27AA-44EF-BB84-D5930E4D428C}" dt="2022-05-12T10:49:27.688" v="272"/>
          <ac:spMkLst>
            <pc:docMk/>
            <pc:sldMk cId="0" sldId="324"/>
            <ac:spMk id="3" creationId="{CB01A806-BE35-C723-364D-F6E679101BD5}"/>
          </ac:spMkLst>
        </pc:spChg>
      </pc:sldChg>
      <pc:sldChg chg="modSp mod">
        <pc:chgData name="pradeep panwar" userId="d519ddcd2cf65a96" providerId="LiveId" clId="{1A621E73-27AA-44EF-BB84-D5930E4D428C}" dt="2022-05-12T10:49:40.364" v="275"/>
        <pc:sldMkLst>
          <pc:docMk/>
          <pc:sldMk cId="0" sldId="325"/>
        </pc:sldMkLst>
        <pc:spChg chg="mod">
          <ac:chgData name="pradeep panwar" userId="d519ddcd2cf65a96" providerId="LiveId" clId="{1A621E73-27AA-44EF-BB84-D5930E4D428C}" dt="2022-05-12T10:49:40.364" v="275"/>
          <ac:spMkLst>
            <pc:docMk/>
            <pc:sldMk cId="0" sldId="325"/>
            <ac:spMk id="3" creationId="{F79E8458-E069-D6D8-9398-32E8B842A295}"/>
          </ac:spMkLst>
        </pc:spChg>
      </pc:sldChg>
      <pc:sldChg chg="modSp mod">
        <pc:chgData name="pradeep panwar" userId="d519ddcd2cf65a96" providerId="LiveId" clId="{1A621E73-27AA-44EF-BB84-D5930E4D428C}" dt="2022-05-12T10:49:32.239" v="273"/>
        <pc:sldMkLst>
          <pc:docMk/>
          <pc:sldMk cId="0" sldId="326"/>
        </pc:sldMkLst>
        <pc:spChg chg="mod">
          <ac:chgData name="pradeep panwar" userId="d519ddcd2cf65a96" providerId="LiveId" clId="{1A621E73-27AA-44EF-BB84-D5930E4D428C}" dt="2022-05-12T10:49:32.239" v="273"/>
          <ac:spMkLst>
            <pc:docMk/>
            <pc:sldMk cId="0" sldId="326"/>
            <ac:spMk id="3" creationId="{6A5691FA-1038-E496-65A4-41DFF4C75CDB}"/>
          </ac:spMkLst>
        </pc:spChg>
      </pc:sldChg>
      <pc:sldChg chg="modSp mod">
        <pc:chgData name="pradeep panwar" userId="d519ddcd2cf65a96" providerId="LiveId" clId="{1A621E73-27AA-44EF-BB84-D5930E4D428C}" dt="2022-05-12T10:49:36.505" v="274"/>
        <pc:sldMkLst>
          <pc:docMk/>
          <pc:sldMk cId="0" sldId="327"/>
        </pc:sldMkLst>
        <pc:spChg chg="mod">
          <ac:chgData name="pradeep panwar" userId="d519ddcd2cf65a96" providerId="LiveId" clId="{1A621E73-27AA-44EF-BB84-D5930E4D428C}" dt="2022-05-12T10:49:36.505" v="274"/>
          <ac:spMkLst>
            <pc:docMk/>
            <pc:sldMk cId="0" sldId="327"/>
            <ac:spMk id="3" creationId="{FE3BCC02-2BE8-39D1-1C0A-68A67663CAE6}"/>
          </ac:spMkLst>
        </pc:spChg>
      </pc:sldChg>
      <pc:sldChg chg="modSp mod">
        <pc:chgData name="pradeep panwar" userId="d519ddcd2cf65a96" providerId="LiveId" clId="{1A621E73-27AA-44EF-BB84-D5930E4D428C}" dt="2022-05-12T10:49:44.897" v="276"/>
        <pc:sldMkLst>
          <pc:docMk/>
          <pc:sldMk cId="0" sldId="328"/>
        </pc:sldMkLst>
        <pc:spChg chg="mod">
          <ac:chgData name="pradeep panwar" userId="d519ddcd2cf65a96" providerId="LiveId" clId="{1A621E73-27AA-44EF-BB84-D5930E4D428C}" dt="2022-05-12T10:49:44.897" v="276"/>
          <ac:spMkLst>
            <pc:docMk/>
            <pc:sldMk cId="0" sldId="328"/>
            <ac:spMk id="3" creationId="{B1233C9B-BA12-5CC2-89C1-321AE6B6872C}"/>
          </ac:spMkLst>
        </pc:spChg>
      </pc:sldChg>
      <pc:sldChg chg="modSp mod">
        <pc:chgData name="pradeep panwar" userId="d519ddcd2cf65a96" providerId="LiveId" clId="{1A621E73-27AA-44EF-BB84-D5930E4D428C}" dt="2022-05-12T10:49:48.666" v="277"/>
        <pc:sldMkLst>
          <pc:docMk/>
          <pc:sldMk cId="0" sldId="329"/>
        </pc:sldMkLst>
        <pc:spChg chg="mod">
          <ac:chgData name="pradeep panwar" userId="d519ddcd2cf65a96" providerId="LiveId" clId="{1A621E73-27AA-44EF-BB84-D5930E4D428C}" dt="2022-05-12T10:49:48.666" v="277"/>
          <ac:spMkLst>
            <pc:docMk/>
            <pc:sldMk cId="0" sldId="329"/>
            <ac:spMk id="3" creationId="{110BE207-91E3-56E5-7CE2-41E5A2D9D983}"/>
          </ac:spMkLst>
        </pc:spChg>
      </pc:sldChg>
      <pc:sldChg chg="modSp mod">
        <pc:chgData name="pradeep panwar" userId="d519ddcd2cf65a96" providerId="LiveId" clId="{1A621E73-27AA-44EF-BB84-D5930E4D428C}" dt="2022-05-12T10:49:53.734" v="278"/>
        <pc:sldMkLst>
          <pc:docMk/>
          <pc:sldMk cId="0" sldId="330"/>
        </pc:sldMkLst>
        <pc:spChg chg="mod">
          <ac:chgData name="pradeep panwar" userId="d519ddcd2cf65a96" providerId="LiveId" clId="{1A621E73-27AA-44EF-BB84-D5930E4D428C}" dt="2022-05-12T10:49:53.734" v="278"/>
          <ac:spMkLst>
            <pc:docMk/>
            <pc:sldMk cId="0" sldId="330"/>
            <ac:spMk id="3" creationId="{40CAE0FC-272C-D981-A50E-8050EB5F16B7}"/>
          </ac:spMkLst>
        </pc:spChg>
      </pc:sldChg>
      <pc:sldChg chg="modSp mod">
        <pc:chgData name="pradeep panwar" userId="d519ddcd2cf65a96" providerId="LiveId" clId="{1A621E73-27AA-44EF-BB84-D5930E4D428C}" dt="2022-05-12T10:49:58.096" v="279"/>
        <pc:sldMkLst>
          <pc:docMk/>
          <pc:sldMk cId="0" sldId="331"/>
        </pc:sldMkLst>
        <pc:spChg chg="mod">
          <ac:chgData name="pradeep panwar" userId="d519ddcd2cf65a96" providerId="LiveId" clId="{1A621E73-27AA-44EF-BB84-D5930E4D428C}" dt="2022-05-12T10:49:58.096" v="279"/>
          <ac:spMkLst>
            <pc:docMk/>
            <pc:sldMk cId="0" sldId="331"/>
            <ac:spMk id="3" creationId="{23FC569A-BD33-BAAA-71E3-CA5E0CF54C92}"/>
          </ac:spMkLst>
        </pc:spChg>
      </pc:sldChg>
      <pc:sldChg chg="modSp add del mod">
        <pc:chgData name="pradeep panwar" userId="d519ddcd2cf65a96" providerId="LiveId" clId="{1A621E73-27AA-44EF-BB84-D5930E4D428C}" dt="2022-05-25T10:10:04.061" v="342" actId="20577"/>
        <pc:sldMkLst>
          <pc:docMk/>
          <pc:sldMk cId="2446217064" sldId="332"/>
        </pc:sldMkLst>
        <pc:spChg chg="mod">
          <ac:chgData name="pradeep panwar" userId="d519ddcd2cf65a96" providerId="LiveId" clId="{1A621E73-27AA-44EF-BB84-D5930E4D428C}" dt="2022-05-25T10:10:04.061" v="342" actId="20577"/>
          <ac:spMkLst>
            <pc:docMk/>
            <pc:sldMk cId="2446217064" sldId="332"/>
            <ac:spMk id="3" creationId="{F79E8458-E069-D6D8-9398-32E8B842A295}"/>
          </ac:spMkLst>
        </pc:spChg>
      </pc:sldChg>
      <pc:sldChg chg="modSp add del mod">
        <pc:chgData name="pradeep panwar" userId="d519ddcd2cf65a96" providerId="LiveId" clId="{1A621E73-27AA-44EF-BB84-D5930E4D428C}" dt="2022-05-25T10:26:08.121" v="365" actId="20577"/>
        <pc:sldMkLst>
          <pc:docMk/>
          <pc:sldMk cId="2563992409" sldId="333"/>
        </pc:sldMkLst>
        <pc:spChg chg="mod">
          <ac:chgData name="pradeep panwar" userId="d519ddcd2cf65a96" providerId="LiveId" clId="{1A621E73-27AA-44EF-BB84-D5930E4D428C}" dt="2022-05-25T10:26:08.121" v="365" actId="20577"/>
          <ac:spMkLst>
            <pc:docMk/>
            <pc:sldMk cId="2563992409" sldId="333"/>
            <ac:spMk id="3" creationId="{F79E8458-E069-D6D8-9398-32E8B842A295}"/>
          </ac:spMkLst>
        </pc:spChg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4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5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6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39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0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1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2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344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5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6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7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8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0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1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2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3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4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55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6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7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8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7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2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8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1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3E88-05CD-4CF1-BAC2-D5ED0067581B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78EAB-2290-F842-CB77-2E1D7011B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166"/>
            <a:ext cx="9144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>
            <a:extLst>
              <a:ext uri="{FF2B5EF4-FFF2-40B4-BE49-F238E27FC236}">
                <a16:creationId xmlns:a16="http://schemas.microsoft.com/office/drawing/2014/main" id="{FD0FAC1C-A633-09E7-895F-7A8C2A29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34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duplicate ratio of 3:4?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3:4				[B] 4:3				[C] 9:16			 [D] 27:64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sub-triplicate ratio of 64:125?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8:25			 [B] 4:5			[C] 5:4				[D] 4:25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2F0E9-4E31-0CB7-720B-0D628A52A478}"/>
              </a:ext>
            </a:extLst>
          </p:cNvPr>
          <p:cNvSpPr txBox="1"/>
          <p:nvPr/>
        </p:nvSpPr>
        <p:spPr>
          <a:xfrm>
            <a:off x="248652" y="168442"/>
            <a:ext cx="8646695" cy="489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Compound Ratio: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If the ratios are--    4:3, 9:13, 26:5, 2:15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Ratio compounded = (4*9*26*2)/(3*13*5*15) = 16:25;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Combined Ratio: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If the ratios are- A:B= 1:2, B:C= 3:4, C:D= 6:9, and D:E= 12:16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A:B:C:D:E = 3:6:8:12:16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Speed ratio – A:B:C:D then Time ratio- (1/A)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  <a:sym typeface="Wingdings" pitchFamily="2" charset="2"/>
              </a:rPr>
              <a:t>: (1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/B) : (1/C) : (1/D)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55FD-4242-AB86-AAAD-02CBB0AB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41972"/>
            <a:ext cx="8749364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</a:t>
            </a:r>
            <a:r>
              <a:rPr lang="en-US" sz="2400" dirty="0">
                <a:latin typeface="Book Antiqua" panose="02040602050305030304" pitchFamily="18" charset="0"/>
              </a:rPr>
              <a:t> If x:y = 5:4 and </a:t>
            </a:r>
            <a:r>
              <a:rPr lang="en-US" sz="2400" dirty="0" err="1">
                <a:latin typeface="Book Antiqua" panose="02040602050305030304" pitchFamily="18" charset="0"/>
              </a:rPr>
              <a:t>x+y</a:t>
            </a:r>
            <a:r>
              <a:rPr lang="en-US" sz="2400" dirty="0">
                <a:latin typeface="Book Antiqua" panose="02040602050305030304" pitchFamily="18" charset="0"/>
              </a:rPr>
              <a:t> = 135, find “y”?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75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60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50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90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latin typeface="Book Antiqu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4B3C-7B8B-66E5-E055-FDA9123C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9:7 and p -q = 40, then find value of “p”?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90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140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180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AA32-A9EA-0193-976E-0ED24C2F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2:3, q:r = 2:3 then find p:q:r 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2:3:3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2:2:3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2:6:3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4:6:9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42A1-00EA-BEF0-7708-8B9790CD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1:2 r:q = 2:3 then find q:r:p?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1:2:3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3:1:2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6:4:3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4:3:6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A89F-DB58-DA47-6759-90605F69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x:y = 3:4 and y:z = 8:9, z:a is 15:16, find x:y:z:a?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78:82:65:45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30:40:45: 48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76:90:56:80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None of these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D8CF-308F-9A6E-1D7D-20D37F93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p:r=3:5 the which of the following is the possible value of “p”?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11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6B70-6B01-66E3-3EBD-E25FD8DA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a:b=2:3, b:c=4:5 and c:d=3:2 then find a:d.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5:4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24:45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latin typeface="Book Antiqu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0AE1-88EC-1605-A020-67AC950D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5375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 is 60% of B and B is 40% of C then find A:C.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6:25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F662452A-BAA2-4D33-2FFE-1C883193C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5344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In the ratio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call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as the first term or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antecedent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b, the second term or 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consequent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E.g. The ratio 5 : 9 represents with antecedent = 5, consequent = 9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Rule: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The multiplication or division of each term of a ratio by the same non-zero number does not affect the ratio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91D-F020-6048-168D-3992D11A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x:y is 2:3, find the value of (3x + 2 y) :(2x+5y)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12/25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11/27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12/19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11/23 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F6BB-82DD-2AF4-EA1D-97EF88A6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2A = 3B = 4C, then A : B : C is equal to: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2:3:4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3:4:6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4:3:2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6:4:3 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22B4-6E9F-A568-79EF-A5A695D2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Rs.2000 is divided among three person x, y and z in the ratio x:y:z= 2:3:5, then find the share of y. 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Rs.400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Rs.600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Rs.800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Rs.1000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096-0270-DCE1-02CA-4A9720FA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28600"/>
            <a:ext cx="86106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A sum of money is to be distributed among A, B, C and D in the proportion of 5:2:4:3. If C gets Rs.1000 more than D then find the share of B.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AF43-207E-ACFC-E6A7-BDBD100F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Rs.782 be divided into three parts, proportional to (1/2: 2/3 : 3/4), then the first part is: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Rs.182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Rs.196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Rs.204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332B-1F33-8332-45AD-274B7578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Rs.1240 is distributed among A, B and C such that the ratio of amount received by A and B is 6:5 and that of B and C is 10:9 respectively. Find the share of C.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Rs.480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Rs.630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2E89-7B32-221E-E781-D4440BA0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money is to be divided among A, B, C such that A’s share is equal to twice B’s share and B’s share is 4 times C’s share then their share are in the ratio: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1:2:4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1:4:1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8:4:1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2:4:1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C6F7-343E-984F-9E15-1C91EB85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the number of boys and girls in a college is 7 : 8. If the percentage increase in the number of boys and girls be 20% and 10% respectively, what will be the new ratio?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8 : 9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17 : 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21 : 22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Cannot be determined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5F86-629B-1B3A-CADD-02C79CAC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Boys &amp; Girls is 10:3, when 36 girl more joined the ratio becomes 10:7. Find the no. of boys?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90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76E-09FE-43CF-0BE4-1EA23429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income ratio of A &amp; B is 5:8, if income of A increases by 60000, then the new ratio is 5:4, Find current income of A.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120000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240000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360000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B4A93C66-CBC4-4127-4464-3D3B2DA3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5344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Proportion:</a:t>
            </a:r>
            <a:endParaRPr lang="en-US" altLang="en-US" sz="32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The equality of two ratios is called proportion.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write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we say that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c, 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in proportion. Then,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𝑎/𝑏=𝑐/𝑑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Here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while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terms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Product of means = Product of 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Thus,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3D9A254-6FDE-8026-9A54-399C7729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2400"/>
            <a:ext cx="8610600" cy="41910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4:3. when 4 kg Zn is mixed into that alloy then the ratio of Cu and Zn becomes 6:5. Find the initial amount of Zn.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48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1084-A77E-F4EB-7D12-A0AC3571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5:2. when 15 kg Cu is extracted from the alloy then the ratio of Cu and Zn becomes 5:3. Find the initial amount of Zn.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11AA-8544-9A05-A864-08352F2E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anose="02040602050305030304" pitchFamily="18" charset="0"/>
                <a:cs typeface="Times New Roman" pitchFamily="18" charset="0"/>
              </a:rPr>
              <a:t>In a bag, there are coins of 25 p, 10 p and 5 p in the ratio of 1 : 2 : 3. If there is Rs. 30 in all, how many 5 p coins are there?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3655-A05E-A119-ACB0-8CDE4451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A bag contains Rs. 600 in the form of one-rupee, 50 paisa and 25 paisa coins in the ratio 3 : 4 : 12. The number of 25 paisa coins is 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1400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5068-FB3D-2A58-6284-03D23FB0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IN" sz="2400" dirty="0">
                <a:latin typeface="Book Antiqua" pitchFamily="18" charset="0"/>
              </a:rPr>
              <a:t>The ratio of income of A and B is 5:6 and their expenditure is 3:4. If their savings are 1800 and 1600 then find income of A.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7200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6000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5400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3376-92E5-215F-F8C8-0548DC7A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28 liter mixture of milk and water the ratio of Milk and water is 5:2. How much quantity of water is to be added so that the ratio of milk and water becomes 2:5.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19F-414B-382B-7CC7-602C99A0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 mixture of 25 L the ratio of acid to water is 4:1. Another 3 L of water is added to the mixture. The ratio of acid to water in the new mixture is: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9796-CEC1-ECF7-5FA6-2088661B62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0474" y="185287"/>
            <a:ext cx="8674768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price of diamond is directly proportional to the square of its weight. Diamond was broken into 4 parts. The ratio of wt. of each part is 1:2:3:4 and the price of diamond decreased by 140000. Find the initial price of diamond.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300000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350000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6CD6-6F5A-A860-668E-B380E1DBE9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0098" y="194911"/>
            <a:ext cx="8537575" cy="4495800"/>
          </a:xfrm>
        </p:spPr>
        <p:txBody>
          <a:bodyPr>
            <a:normAutofit/>
          </a:bodyPr>
          <a:lstStyle/>
          <a:p>
            <a:pPr marL="11430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cat takes 5 leaps for every 4 leaps of a dog, but 3 leaps of the dog are equal to 4 leaps of the cat. What is the ratio of the speed of the cat to that of the dog?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13:14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16:15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17:15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15:16</a:t>
            </a:r>
          </a:p>
          <a:p>
            <a:pPr marL="11430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26D2-8CF2-B265-FEB6-706C18A352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85286"/>
            <a:ext cx="8686800" cy="4495800"/>
          </a:xfrm>
        </p:spPr>
        <p:txBody>
          <a:bodyPr>
            <a:normAutofit/>
          </a:bodyPr>
          <a:lstStyle/>
          <a:p>
            <a:pPr marL="11430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Time taken by A to take 5 steps is equal to time by B to take 6 steps and by C to take 7 steps. But distance covered in 6 steps of A are equal to 7 steps of B and 8 steps of C. Ratio of their steps is?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77: 144: 156         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9: 14: 11                </a:t>
            </a:r>
            <a:endParaRPr lang="en-US" sz="2400" b="1" dirty="0">
              <a:latin typeface="Book Antiqua" pitchFamily="18" charset="0"/>
            </a:endParaRP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140: 144: 147               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15: 21: 28</a:t>
            </a:r>
          </a:p>
          <a:p>
            <a:pPr marL="11430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11430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:a16="http://schemas.microsoft.com/office/drawing/2014/main" id="{0DAC8862-A464-86A9-7027-0FB31CA7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106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Question: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If 0.75 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:: 5 : 8,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equal to: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[A] 1.12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[B] 1.2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[C] 1.25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[D] 1.30</a:t>
            </a:r>
          </a:p>
        </p:txBody>
      </p:sp>
      <p:sp>
        <p:nvSpPr>
          <p:cNvPr id="11267" name="AutoShape 2" descr="Image result for ratio and proportion clipart">
            <a:extLst>
              <a:ext uri="{FF2B5EF4-FFF2-40B4-BE49-F238E27FC236}">
                <a16:creationId xmlns:a16="http://schemas.microsoft.com/office/drawing/2014/main" id="{AF693944-8B6D-D7D8-94D5-030E4AD76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8" name="AutoShape 4" descr="Image result for ratio and proportion clipart">
            <a:extLst>
              <a:ext uri="{FF2B5EF4-FFF2-40B4-BE49-F238E27FC236}">
                <a16:creationId xmlns:a16="http://schemas.microsoft.com/office/drawing/2014/main" id="{CE76D9AA-2579-BF87-2BAE-F19ED3F2B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611C-A8C0-2860-DEDA-2370616479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1598" y="127535"/>
            <a:ext cx="8848023" cy="44958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By mistake instead of dividing RS. 117 among A, B and C in the ratio 1/2  :1/3:  1/4 it was divided in the ratio of 2:3:4. Who gains the most and by how much.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A, Rs.28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B, Rs.3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2A43-4232-EA30-D9C7-4B10C4C5CD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8912" y="156411"/>
            <a:ext cx="8766175" cy="44958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milk and water in a mixture are in the ratio 7:5. When 15 L of water are added to it, the ratio of milk and water in the new mixture becomes 7:8. The total quantity of water in new mixture is: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96 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3C9892-F67E-FEDF-E39C-4AF3152C1544}"/>
              </a:ext>
            </a:extLst>
          </p:cNvPr>
          <p:cNvSpPr/>
          <p:nvPr/>
        </p:nvSpPr>
        <p:spPr>
          <a:xfrm>
            <a:off x="1600200" y="2243890"/>
            <a:ext cx="5943600" cy="1462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D0A660F7-B022-1676-1D35-4D8C9B225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380565"/>
            <a:ext cx="5943600" cy="1325563"/>
          </a:xfrm>
        </p:spPr>
        <p:txBody>
          <a:bodyPr/>
          <a:lstStyle/>
          <a:p>
            <a:pPr algn="ctr"/>
            <a:r>
              <a:rPr lang="en-IN" altLang="en-US" b="1" i="1" dirty="0"/>
              <a:t>Partnership and Problems on ages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18991E59-E495-BAEE-7AF6-3AFA71914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886700" cy="854075"/>
          </a:xfrm>
        </p:spPr>
        <p:txBody>
          <a:bodyPr/>
          <a:lstStyle/>
          <a:p>
            <a:r>
              <a:rPr lang="en-US" altLang="en-US" sz="3600">
                <a:latin typeface="Aharoni" panose="02010803020104030203" pitchFamily="2" charset="-79"/>
                <a:cs typeface="Aharoni" panose="02010803020104030203" pitchFamily="2" charset="-79"/>
              </a:rPr>
              <a:t>What is Partnership?</a:t>
            </a:r>
            <a:endParaRPr lang="en-IN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B6172A6-64A2-3B05-A646-CB2C113FB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Book Antiqua" panose="02040602050305030304" pitchFamily="18" charset="0"/>
                <a:cs typeface="Times New Roman" panose="02020603050405020304" pitchFamily="18" charset="0"/>
              </a:rPr>
              <a:t>Important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Book Antiqua" panose="02040602050305030304" pitchFamily="18" charset="0"/>
                <a:cs typeface="Times New Roman" panose="02020603050405020304" pitchFamily="18" charset="0"/>
              </a:rPr>
              <a:t>Ratio of Divisions of Gains:</a:t>
            </a:r>
            <a:endParaRPr lang="en-US" altLang="en-US" sz="2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Suppose A and B invest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and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respectively for a year in a business, then at the end of the year: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(A's share of profit) : (B's share of profit) = </a:t>
            </a:r>
            <a:r>
              <a:rPr lang="en-US" altLang="en-US" sz="2400" b="1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b="1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83E503E7-4B3D-2F3E-0D2F-537ADF875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534400" cy="1676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Suppose A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and B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then,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(A's share of profit) : (B's share of profit)=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yq</a:t>
            </a:r>
            <a:endParaRPr lang="en-US" altLang="en-US" sz="2400" b="1"/>
          </a:p>
          <a:p>
            <a:endParaRPr lang="en-I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A806-BE35-C723-364D-F6E67910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Rs.20000 and Rs.30000 respectively for 1 year. If they had profit of Rs.4000. What is the ratio of A in this profit?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Rs.1200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91FA-1038-E496-65A4-41DFF4C7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Rs.60000 and Rs.80000 respectively. What is the ratio of their profits after 3 years?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1:1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4:3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CC02-2BE8-39D1-1C0A-68A67663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Started a business with capitals Rs.60,000, Rs.50,000 and Rs.40,000 respectively. After 9 months C left them. If profit after one year is Rs.14,000 then profit of C is: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Rs.3000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subscribe Rs. 50,000 for a business. A subscribes Rs. 4000 more than B and B Rs. 5000 more than C. Out of a total profit of Rs. 35,000, A receives: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Rs.11900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Rs.13600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Rs.14700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opened a shop investing Rs.30,000. Priyanka joined him 2 months later, investing   Rs.45,000. They earned a profit of Rs.76,000 after completion of 2 year. What will be Priyanka's share of profit? 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Rs.27000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Rs.44000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Rs.32000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Rs.40000</a:t>
            </a:r>
          </a:p>
        </p:txBody>
      </p:sp>
    </p:spTree>
    <p:extLst>
      <p:ext uri="{BB962C8B-B14F-4D97-AF65-F5344CB8AC3E}">
        <p14:creationId xmlns:p14="http://schemas.microsoft.com/office/powerpoint/2010/main" val="244621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A79A2C68-0617-AE99-D063-C9705B44B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4201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Fourth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fourth proportional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Third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third proportion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 between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ab)^1/2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invest in a business in the ratio 3 : 2. If 5% of the total profit goes to charity and A's share is Rs. 855, the total profit is: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>
                <a:latin typeface="Book Antiqua" pitchFamily="18" charset="0"/>
              </a:rPr>
              <a:t>Rs.2000</a:t>
            </a:r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92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C9B-BA12-5CC2-89C1-321AE6B6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is younger than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Bineesh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7 years and their ages are in the respective ratio of 7 : 9, how old is Kiran?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24.5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26.5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207-91E3-56E5-7CE2-41E5A2D9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Mona and Vikas's present age is 9:10. After 4years the ratio will become 11:12. What is the present age of mona?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E0FC-272C-D981-A50E-8050EB5F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Ram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Shyam's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age is 2:1. After 5years the ratio will become 3:2. What is the present age of both?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10, 5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12, 8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569A-BD33-BAAA-71E3-CA5E0CF5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age of father is 5 times the age of the son. 3years hence the father would be 4 times that of the son. What is present age of father?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B643-A710-8F81-06FC-050F72BB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</a:t>
            </a:r>
            <a:r>
              <a:rPr lang="en-US" altLang="en-US" sz="2400" dirty="0">
                <a:latin typeface="Book Antiqua" pitchFamily="18" charset="0"/>
                <a:cs typeface="Times New Roman" pitchFamily="18" charset="0"/>
              </a:rPr>
              <a:t> The fourth proportional to 5, 8, 15 is:</a:t>
            </a:r>
            <a:endParaRPr lang="en-US" sz="2400" dirty="0">
              <a:latin typeface="Book Antiqua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[A] 18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[B] 24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[C] 19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[D] 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D0EB-2BBE-E000-C9FA-CE974B81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anose="02040602050305030304" pitchFamily="18" charset="0"/>
                <a:cs typeface="Times New Roman" pitchFamily="18" charset="0"/>
              </a:rPr>
              <a:t>The third proportional to 9 and 12  </a:t>
            </a:r>
            <a:r>
              <a:rPr lang="en-US" sz="2400" dirty="0">
                <a:latin typeface="Book Antiqua" panose="02040602050305030304" pitchFamily="18" charset="0"/>
              </a:rPr>
              <a:t>is: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18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16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15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B6A6-00CA-B26A-F9BC-BC1C3B51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itchFamily="18" charset="0"/>
                <a:cs typeface="Times New Roman" pitchFamily="18" charset="0"/>
              </a:rPr>
              <a:t>The mean proportional to 36 and 25  </a:t>
            </a:r>
            <a:r>
              <a:rPr lang="en-US" sz="2400" dirty="0">
                <a:latin typeface="Book Antiqua" panose="02040602050305030304" pitchFamily="18" charset="0"/>
              </a:rPr>
              <a:t>is: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35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20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30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:a16="http://schemas.microsoft.com/office/drawing/2014/main" id="{C247B000-2EC2-CC88-B3B7-77C2B3439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74" y="218974"/>
            <a:ext cx="8434137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Ratios: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2396</Words>
  <Application>Microsoft Office PowerPoint</Application>
  <PresentationFormat>On-screen Show (4:3)</PresentationFormat>
  <Paragraphs>305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Aharoni</vt:lpstr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Partnership and Problems on ages</vt:lpstr>
      <vt:lpstr>What is Partnership?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panwar</dc:creator>
  <cp:lastModifiedBy>pradeep panwar</cp:lastModifiedBy>
  <cp:revision>2</cp:revision>
  <dcterms:created xsi:type="dcterms:W3CDTF">2022-05-12T09:47:09Z</dcterms:created>
  <dcterms:modified xsi:type="dcterms:W3CDTF">2022-06-08T09:07:57Z</dcterms:modified>
</cp:coreProperties>
</file>