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6"/>
  </p:notesMasterIdLst>
  <p:sldIdLst>
    <p:sldId id="534" r:id="rId2"/>
    <p:sldId id="535" r:id="rId3"/>
    <p:sldId id="536" r:id="rId4"/>
    <p:sldId id="537" r:id="rId5"/>
    <p:sldId id="469" r:id="rId6"/>
    <p:sldId id="510" r:id="rId7"/>
    <p:sldId id="528" r:id="rId8"/>
    <p:sldId id="515" r:id="rId9"/>
    <p:sldId id="509" r:id="rId10"/>
    <p:sldId id="512" r:id="rId11"/>
    <p:sldId id="539" r:id="rId12"/>
    <p:sldId id="511" r:id="rId13"/>
    <p:sldId id="529" r:id="rId14"/>
    <p:sldId id="472" r:id="rId15"/>
    <p:sldId id="542" r:id="rId16"/>
    <p:sldId id="514" r:id="rId17"/>
    <p:sldId id="540" r:id="rId18"/>
    <p:sldId id="541" r:id="rId19"/>
    <p:sldId id="516" r:id="rId20"/>
    <p:sldId id="517" r:id="rId21"/>
    <p:sldId id="518" r:id="rId22"/>
    <p:sldId id="521" r:id="rId23"/>
    <p:sldId id="523" r:id="rId24"/>
    <p:sldId id="522" r:id="rId25"/>
    <p:sldId id="538" r:id="rId26"/>
    <p:sldId id="525" r:id="rId27"/>
    <p:sldId id="531" r:id="rId28"/>
    <p:sldId id="532" r:id="rId29"/>
    <p:sldId id="533" r:id="rId30"/>
    <p:sldId id="543" r:id="rId31"/>
    <p:sldId id="544" r:id="rId32"/>
    <p:sldId id="545" r:id="rId33"/>
    <p:sldId id="546" r:id="rId34"/>
    <p:sldId id="33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603" autoAdjust="0"/>
    <p:restoredTop sz="78085" autoAdjust="0"/>
  </p:normalViewPr>
  <p:slideViewPr>
    <p:cSldViewPr snapToGrid="0">
      <p:cViewPr varScale="1">
        <p:scale>
          <a:sx n="70" d="100"/>
          <a:sy n="70" d="100"/>
        </p:scale>
        <p:origin x="-31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as Singh" userId="35d9a5dbf6c34f1b" providerId="LiveId" clId="{F2C2D1FE-612F-4982-ABA9-894158D6F05C}"/>
    <pc:docChg chg="undo custSel addSld delSld modSld sldOrd">
      <pc:chgData name="Vikas Singh" userId="35d9a5dbf6c34f1b" providerId="LiveId" clId="{F2C2D1FE-612F-4982-ABA9-894158D6F05C}" dt="2021-12-10T01:32:47.036" v="6187" actId="1076"/>
      <pc:docMkLst>
        <pc:docMk/>
      </pc:docMkLst>
      <pc:sldChg chg="modSp mod ord modNotesTx">
        <pc:chgData name="Vikas Singh" userId="35d9a5dbf6c34f1b" providerId="LiveId" clId="{F2C2D1FE-612F-4982-ABA9-894158D6F05C}" dt="2021-12-10T01:31:24.141" v="6173" actId="20577"/>
        <pc:sldMkLst>
          <pc:docMk/>
          <pc:sldMk cId="3819975560" sldId="436"/>
        </pc:sldMkLst>
        <pc:spChg chg="mod">
          <ac:chgData name="Vikas Singh" userId="35d9a5dbf6c34f1b" providerId="LiveId" clId="{F2C2D1FE-612F-4982-ABA9-894158D6F05C}" dt="2021-12-10T01:26:44.929" v="6112" actId="20577"/>
          <ac:spMkLst>
            <pc:docMk/>
            <pc:sldMk cId="3819975560" sldId="436"/>
            <ac:spMk id="3" creationId="{00000000-0000-0000-0000-000000000000}"/>
          </ac:spMkLst>
        </pc:spChg>
      </pc:sldChg>
      <pc:sldChg chg="modSp mod modNotesTx">
        <pc:chgData name="Vikas Singh" userId="35d9a5dbf6c34f1b" providerId="LiveId" clId="{F2C2D1FE-612F-4982-ABA9-894158D6F05C}" dt="2021-12-10T01:31:04.712" v="6169" actId="20577"/>
        <pc:sldMkLst>
          <pc:docMk/>
          <pc:sldMk cId="0" sldId="444"/>
        </pc:sldMkLst>
        <pc:spChg chg="mod">
          <ac:chgData name="Vikas Singh" userId="35d9a5dbf6c34f1b" providerId="LiveId" clId="{F2C2D1FE-612F-4982-ABA9-894158D6F05C}" dt="2021-12-10T01:19:10.479" v="5846" actId="20577"/>
          <ac:spMkLst>
            <pc:docMk/>
            <pc:sldMk cId="0" sldId="444"/>
            <ac:spMk id="3" creationId="{00000000-0000-0000-0000-000000000000}"/>
          </ac:spMkLst>
        </pc:spChg>
      </pc:sldChg>
      <pc:sldChg chg="modSp mod modNotesTx">
        <pc:chgData name="Vikas Singh" userId="35d9a5dbf6c34f1b" providerId="LiveId" clId="{F2C2D1FE-612F-4982-ABA9-894158D6F05C}" dt="2021-12-10T01:31:09.845" v="6170" actId="20577"/>
        <pc:sldMkLst>
          <pc:docMk/>
          <pc:sldMk cId="0" sldId="445"/>
        </pc:sldMkLst>
        <pc:spChg chg="mod">
          <ac:chgData name="Vikas Singh" userId="35d9a5dbf6c34f1b" providerId="LiveId" clId="{F2C2D1FE-612F-4982-ABA9-894158D6F05C}" dt="2021-12-10T01:19:14.397" v="5848" actId="20577"/>
          <ac:spMkLst>
            <pc:docMk/>
            <pc:sldMk cId="0" sldId="445"/>
            <ac:spMk id="3" creationId="{44AA2D07-FC91-4351-B50F-7FAE96F3DBEF}"/>
          </ac:spMkLst>
        </pc:spChg>
      </pc:sldChg>
      <pc:sldChg chg="del">
        <pc:chgData name="Vikas Singh" userId="35d9a5dbf6c34f1b" providerId="LiveId" clId="{F2C2D1FE-612F-4982-ABA9-894158D6F05C}" dt="2021-12-08T11:38:18.947" v="5315" actId="2696"/>
        <pc:sldMkLst>
          <pc:docMk/>
          <pc:sldMk cId="0" sldId="446"/>
        </pc:sldMkLst>
      </pc:sldChg>
      <pc:sldChg chg="modSp mod modNotesTx">
        <pc:chgData name="Vikas Singh" userId="35d9a5dbf6c34f1b" providerId="LiveId" clId="{F2C2D1FE-612F-4982-ABA9-894158D6F05C}" dt="2021-12-10T01:31:19.295" v="6172" actId="20577"/>
        <pc:sldMkLst>
          <pc:docMk/>
          <pc:sldMk cId="0" sldId="447"/>
        </pc:sldMkLst>
        <pc:spChg chg="mod">
          <ac:chgData name="Vikas Singh" userId="35d9a5dbf6c34f1b" providerId="LiveId" clId="{F2C2D1FE-612F-4982-ABA9-894158D6F05C}" dt="2021-12-10T01:19:28.389" v="5853" actId="14100"/>
          <ac:spMkLst>
            <pc:docMk/>
            <pc:sldMk cId="0" sldId="447"/>
            <ac:spMk id="2" creationId="{00000000-0000-0000-0000-000000000000}"/>
          </ac:spMkLst>
        </pc:spChg>
      </pc:sldChg>
      <pc:sldChg chg="modSp mod modNotesTx">
        <pc:chgData name="Vikas Singh" userId="35d9a5dbf6c34f1b" providerId="LiveId" clId="{F2C2D1FE-612F-4982-ABA9-894158D6F05C}" dt="2021-12-10T01:30:19.027" v="6162" actId="20577"/>
        <pc:sldMkLst>
          <pc:docMk/>
          <pc:sldMk cId="0" sldId="448"/>
        </pc:sldMkLst>
        <pc:spChg chg="mod">
          <ac:chgData name="Vikas Singh" userId="35d9a5dbf6c34f1b" providerId="LiveId" clId="{F2C2D1FE-612F-4982-ABA9-894158D6F05C}" dt="2021-12-10T01:14:17.529" v="5682" actId="20577"/>
          <ac:spMkLst>
            <pc:docMk/>
            <pc:sldMk cId="0" sldId="448"/>
            <ac:spMk id="2" creationId="{44AA2D07-FC91-4351-B50F-7FAE96F3DBEF}"/>
          </ac:spMkLst>
        </pc:spChg>
      </pc:sldChg>
      <pc:sldChg chg="modSp mod modNotesTx">
        <pc:chgData name="Vikas Singh" userId="35d9a5dbf6c34f1b" providerId="LiveId" clId="{F2C2D1FE-612F-4982-ABA9-894158D6F05C}" dt="2021-12-10T01:30:13.016" v="6161" actId="20577"/>
        <pc:sldMkLst>
          <pc:docMk/>
          <pc:sldMk cId="0" sldId="449"/>
        </pc:sldMkLst>
        <pc:spChg chg="mod">
          <ac:chgData name="Vikas Singh" userId="35d9a5dbf6c34f1b" providerId="LiveId" clId="{F2C2D1FE-612F-4982-ABA9-894158D6F05C}" dt="2021-12-10T01:14:10.726" v="5680" actId="20577"/>
          <ac:spMkLst>
            <pc:docMk/>
            <pc:sldMk cId="0" sldId="449"/>
            <ac:spMk id="2" creationId="{44AA2D07-FC91-4351-B50F-7FAE96F3DBEF}"/>
          </ac:spMkLst>
        </pc:spChg>
      </pc:sldChg>
      <pc:sldChg chg="modSp mod modNotesTx">
        <pc:chgData name="Vikas Singh" userId="35d9a5dbf6c34f1b" providerId="LiveId" clId="{F2C2D1FE-612F-4982-ABA9-894158D6F05C}" dt="2021-12-10T01:31:14.110" v="6171" actId="20577"/>
        <pc:sldMkLst>
          <pc:docMk/>
          <pc:sldMk cId="0" sldId="450"/>
        </pc:sldMkLst>
        <pc:spChg chg="mod">
          <ac:chgData name="Vikas Singh" userId="35d9a5dbf6c34f1b" providerId="LiveId" clId="{F2C2D1FE-612F-4982-ABA9-894158D6F05C}" dt="2021-12-10T01:19:18.575" v="5850" actId="20577"/>
          <ac:spMkLst>
            <pc:docMk/>
            <pc:sldMk cId="0" sldId="450"/>
            <ac:spMk id="2" creationId="{44AA2D07-FC91-4351-B50F-7FAE96F3DBEF}"/>
          </ac:spMkLst>
        </pc:spChg>
      </pc:sldChg>
      <pc:sldChg chg="modSp mod modNotesTx">
        <pc:chgData name="Vikas Singh" userId="35d9a5dbf6c34f1b" providerId="LiveId" clId="{F2C2D1FE-612F-4982-ABA9-894158D6F05C}" dt="2021-12-10T01:32:47.036" v="6187" actId="1076"/>
        <pc:sldMkLst>
          <pc:docMk/>
          <pc:sldMk cId="0" sldId="452"/>
        </pc:sldMkLst>
        <pc:spChg chg="mod">
          <ac:chgData name="Vikas Singh" userId="35d9a5dbf6c34f1b" providerId="LiveId" clId="{F2C2D1FE-612F-4982-ABA9-894158D6F05C}" dt="2021-12-10T01:32:25.925" v="6182" actId="2711"/>
          <ac:spMkLst>
            <pc:docMk/>
            <pc:sldMk cId="0" sldId="452"/>
            <ac:spMk id="2" creationId="{00000000-0000-0000-0000-000000000000}"/>
          </ac:spMkLst>
        </pc:spChg>
        <pc:spChg chg="mod">
          <ac:chgData name="Vikas Singh" userId="35d9a5dbf6c34f1b" providerId="LiveId" clId="{F2C2D1FE-612F-4982-ABA9-894158D6F05C}" dt="2021-12-10T01:32:47.036" v="6187" actId="1076"/>
          <ac:spMkLst>
            <pc:docMk/>
            <pc:sldMk cId="0" sldId="452"/>
            <ac:spMk id="4" creationId="{00000000-0000-0000-0000-000000000000}"/>
          </ac:spMkLst>
        </pc:spChg>
      </pc:sldChg>
      <pc:sldChg chg="del">
        <pc:chgData name="Vikas Singh" userId="35d9a5dbf6c34f1b" providerId="LiveId" clId="{F2C2D1FE-612F-4982-ABA9-894158D6F05C}" dt="2021-12-08T11:38:48.621" v="5319" actId="2696"/>
        <pc:sldMkLst>
          <pc:docMk/>
          <pc:sldMk cId="0" sldId="453"/>
        </pc:sldMkLst>
      </pc:sldChg>
      <pc:sldChg chg="modSp mod modNotesTx">
        <pc:chgData name="Vikas Singh" userId="35d9a5dbf6c34f1b" providerId="LiveId" clId="{F2C2D1FE-612F-4982-ABA9-894158D6F05C}" dt="2021-12-10T01:32:17.286" v="6181" actId="2711"/>
        <pc:sldMkLst>
          <pc:docMk/>
          <pc:sldMk cId="0" sldId="454"/>
        </pc:sldMkLst>
        <pc:spChg chg="mod">
          <ac:chgData name="Vikas Singh" userId="35d9a5dbf6c34f1b" providerId="LiveId" clId="{F2C2D1FE-612F-4982-ABA9-894158D6F05C}" dt="2021-12-10T01:31:52.484" v="6176" actId="2711"/>
          <ac:spMkLst>
            <pc:docMk/>
            <pc:sldMk cId="0" sldId="454"/>
            <ac:spMk id="2" creationId="{00000000-0000-0000-0000-000000000000}"/>
          </ac:spMkLst>
        </pc:spChg>
        <pc:spChg chg="mod">
          <ac:chgData name="Vikas Singh" userId="35d9a5dbf6c34f1b" providerId="LiveId" clId="{F2C2D1FE-612F-4982-ABA9-894158D6F05C}" dt="2021-12-10T01:32:17.286" v="6181" actId="2711"/>
          <ac:spMkLst>
            <pc:docMk/>
            <pc:sldMk cId="0" sldId="454"/>
            <ac:spMk id="4" creationId="{00000000-0000-0000-0000-000000000000}"/>
          </ac:spMkLst>
        </pc:spChg>
      </pc:sldChg>
      <pc:sldChg chg="del">
        <pc:chgData name="Vikas Singh" userId="35d9a5dbf6c34f1b" providerId="LiveId" clId="{F2C2D1FE-612F-4982-ABA9-894158D6F05C}" dt="2021-12-08T11:39:02.802" v="5320" actId="2696"/>
        <pc:sldMkLst>
          <pc:docMk/>
          <pc:sldMk cId="0" sldId="455"/>
        </pc:sldMkLst>
      </pc:sldChg>
      <pc:sldChg chg="del">
        <pc:chgData name="Vikas Singh" userId="35d9a5dbf6c34f1b" providerId="LiveId" clId="{F2C2D1FE-612F-4982-ABA9-894158D6F05C}" dt="2021-12-08T11:39:06.148" v="5321" actId="2696"/>
        <pc:sldMkLst>
          <pc:docMk/>
          <pc:sldMk cId="0" sldId="456"/>
        </pc:sldMkLst>
      </pc:sldChg>
      <pc:sldChg chg="del">
        <pc:chgData name="Vikas Singh" userId="35d9a5dbf6c34f1b" providerId="LiveId" clId="{F2C2D1FE-612F-4982-ABA9-894158D6F05C}" dt="2021-12-08T11:38:30.397" v="5317" actId="2696"/>
        <pc:sldMkLst>
          <pc:docMk/>
          <pc:sldMk cId="0" sldId="457"/>
        </pc:sldMkLst>
      </pc:sldChg>
      <pc:sldChg chg="del">
        <pc:chgData name="Vikas Singh" userId="35d9a5dbf6c34f1b" providerId="LiveId" clId="{F2C2D1FE-612F-4982-ABA9-894158D6F05C}" dt="2021-12-08T11:38:26.971" v="5316" actId="2696"/>
        <pc:sldMkLst>
          <pc:docMk/>
          <pc:sldMk cId="0" sldId="458"/>
        </pc:sldMkLst>
      </pc:sldChg>
      <pc:sldChg chg="del">
        <pc:chgData name="Vikas Singh" userId="35d9a5dbf6c34f1b" providerId="LiveId" clId="{F2C2D1FE-612F-4982-ABA9-894158D6F05C}" dt="2021-12-08T11:38:33.595" v="5318" actId="2696"/>
        <pc:sldMkLst>
          <pc:docMk/>
          <pc:sldMk cId="0" sldId="459"/>
        </pc:sldMkLst>
      </pc:sldChg>
      <pc:sldChg chg="addSp delSp modSp del mod">
        <pc:chgData name="Vikas Singh" userId="35d9a5dbf6c34f1b" providerId="LiveId" clId="{F2C2D1FE-612F-4982-ABA9-894158D6F05C}" dt="2021-12-08T08:24:59.282" v="79" actId="2696"/>
        <pc:sldMkLst>
          <pc:docMk/>
          <pc:sldMk cId="1917141113" sldId="460"/>
        </pc:sldMkLst>
        <pc:spChg chg="add del">
          <ac:chgData name="Vikas Singh" userId="35d9a5dbf6c34f1b" providerId="LiveId" clId="{F2C2D1FE-612F-4982-ABA9-894158D6F05C}" dt="2021-12-08T08:20:51.300" v="13" actId="21"/>
          <ac:spMkLst>
            <pc:docMk/>
            <pc:sldMk cId="1917141113" sldId="460"/>
            <ac:spMk id="3" creationId="{2D66CAB4-7881-4A81-AB70-7CE88407AEB3}"/>
          </ac:spMkLst>
        </pc:spChg>
        <pc:spChg chg="mod">
          <ac:chgData name="Vikas Singh" userId="35d9a5dbf6c34f1b" providerId="LiveId" clId="{F2C2D1FE-612F-4982-ABA9-894158D6F05C}" dt="2021-12-08T08:19:26.819" v="0" actId="14100"/>
          <ac:spMkLst>
            <pc:docMk/>
            <pc:sldMk cId="1917141113" sldId="460"/>
            <ac:spMk id="6" creationId="{00000000-0000-0000-0000-000000000000}"/>
          </ac:spMkLst>
        </pc:spChg>
      </pc:sldChg>
      <pc:sldChg chg="modSp del mod">
        <pc:chgData name="Vikas Singh" userId="35d9a5dbf6c34f1b" providerId="LiveId" clId="{F2C2D1FE-612F-4982-ABA9-894158D6F05C}" dt="2021-12-08T08:29:33.088" v="322" actId="2696"/>
        <pc:sldMkLst>
          <pc:docMk/>
          <pc:sldMk cId="2484589666" sldId="461"/>
        </pc:sldMkLst>
        <pc:spChg chg="mod">
          <ac:chgData name="Vikas Singh" userId="35d9a5dbf6c34f1b" providerId="LiveId" clId="{F2C2D1FE-612F-4982-ABA9-894158D6F05C}" dt="2021-12-08T08:28:02.496" v="309" actId="20577"/>
          <ac:spMkLst>
            <pc:docMk/>
            <pc:sldMk cId="2484589666" sldId="461"/>
            <ac:spMk id="6" creationId="{00000000-0000-0000-0000-000000000000}"/>
          </ac:spMkLst>
        </pc:spChg>
        <pc:picChg chg="mod">
          <ac:chgData name="Vikas Singh" userId="35d9a5dbf6c34f1b" providerId="LiveId" clId="{F2C2D1FE-612F-4982-ABA9-894158D6F05C}" dt="2021-12-08T08:25:32.230" v="82" actId="1076"/>
          <ac:picMkLst>
            <pc:docMk/>
            <pc:sldMk cId="2484589666" sldId="461"/>
            <ac:picMk id="3" creationId="{E377D3C3-B214-4162-A97E-7F2608A352E2}"/>
          </ac:picMkLst>
        </pc:picChg>
      </pc:sldChg>
      <pc:sldChg chg="modSp mod modNotesTx">
        <pc:chgData name="Vikas Singh" userId="35d9a5dbf6c34f1b" providerId="LiveId" clId="{F2C2D1FE-612F-4982-ABA9-894158D6F05C}" dt="2021-12-10T01:28:32.831" v="6143" actId="20577"/>
        <pc:sldMkLst>
          <pc:docMk/>
          <pc:sldMk cId="2467130631" sldId="469"/>
        </pc:sldMkLst>
        <pc:spChg chg="mod">
          <ac:chgData name="Vikas Singh" userId="35d9a5dbf6c34f1b" providerId="LiveId" clId="{F2C2D1FE-612F-4982-ABA9-894158D6F05C}" dt="2021-12-08T11:40:54.680" v="5336" actId="2711"/>
          <ac:spMkLst>
            <pc:docMk/>
            <pc:sldMk cId="2467130631" sldId="469"/>
            <ac:spMk id="3" creationId="{00000000-0000-0000-0000-000000000000}"/>
          </ac:spMkLst>
        </pc:spChg>
      </pc:sldChg>
      <pc:sldChg chg="modSp mod modNotesTx">
        <pc:chgData name="Vikas Singh" userId="35d9a5dbf6c34f1b" providerId="LiveId" clId="{F2C2D1FE-612F-4982-ABA9-894158D6F05C}" dt="2021-12-10T01:28:48.533" v="6146" actId="113"/>
        <pc:sldMkLst>
          <pc:docMk/>
          <pc:sldMk cId="2568072734" sldId="470"/>
        </pc:sldMkLst>
        <pc:spChg chg="mod">
          <ac:chgData name="Vikas Singh" userId="35d9a5dbf6c34f1b" providerId="LiveId" clId="{F2C2D1FE-612F-4982-ABA9-894158D6F05C}" dt="2021-12-08T11:41:19.628" v="5341" actId="2711"/>
          <ac:spMkLst>
            <pc:docMk/>
            <pc:sldMk cId="2568072734" sldId="470"/>
            <ac:spMk id="3" creationId="{00000000-0000-0000-0000-000000000000}"/>
          </ac:spMkLst>
        </pc:spChg>
      </pc:sldChg>
      <pc:sldChg chg="modSp mod modNotesTx">
        <pc:chgData name="Vikas Singh" userId="35d9a5dbf6c34f1b" providerId="LiveId" clId="{F2C2D1FE-612F-4982-ABA9-894158D6F05C}" dt="2021-12-10T01:28:55.323" v="6148" actId="20577"/>
        <pc:sldMkLst>
          <pc:docMk/>
          <pc:sldMk cId="3376387015" sldId="472"/>
        </pc:sldMkLst>
        <pc:spChg chg="mod">
          <ac:chgData name="Vikas Singh" userId="35d9a5dbf6c34f1b" providerId="LiveId" clId="{F2C2D1FE-612F-4982-ABA9-894158D6F05C}" dt="2021-12-08T11:41:26.398" v="5342" actId="2711"/>
          <ac:spMkLst>
            <pc:docMk/>
            <pc:sldMk cId="3376387015" sldId="472"/>
            <ac:spMk id="3" creationId="{00000000-0000-0000-0000-000000000000}"/>
          </ac:spMkLst>
        </pc:spChg>
      </pc:sldChg>
      <pc:sldChg chg="modSp mod modNotesTx">
        <pc:chgData name="Vikas Singh" userId="35d9a5dbf6c34f1b" providerId="LiveId" clId="{F2C2D1FE-612F-4982-ABA9-894158D6F05C}" dt="2021-12-10T01:29:13.517" v="6152" actId="20577"/>
        <pc:sldMkLst>
          <pc:docMk/>
          <pc:sldMk cId="1377627880" sldId="473"/>
        </pc:sldMkLst>
        <pc:spChg chg="mod">
          <ac:chgData name="Vikas Singh" userId="35d9a5dbf6c34f1b" providerId="LiveId" clId="{F2C2D1FE-612F-4982-ABA9-894158D6F05C}" dt="2021-12-08T11:42:02.500" v="5351" actId="2711"/>
          <ac:spMkLst>
            <pc:docMk/>
            <pc:sldMk cId="1377627880" sldId="473"/>
            <ac:spMk id="2" creationId="{00000000-0000-0000-0000-000000000000}"/>
          </ac:spMkLst>
        </pc:spChg>
      </pc:sldChg>
      <pc:sldChg chg="modSp mod modNotesTx">
        <pc:chgData name="Vikas Singh" userId="35d9a5dbf6c34f1b" providerId="LiveId" clId="{F2C2D1FE-612F-4982-ABA9-894158D6F05C}" dt="2021-12-10T01:29:47.201" v="6156" actId="20577"/>
        <pc:sldMkLst>
          <pc:docMk/>
          <pc:sldMk cId="2276202104" sldId="474"/>
        </pc:sldMkLst>
        <pc:spChg chg="mod">
          <ac:chgData name="Vikas Singh" userId="35d9a5dbf6c34f1b" providerId="LiveId" clId="{F2C2D1FE-612F-4982-ABA9-894158D6F05C}" dt="2021-12-10T01:13:42.230" v="5670" actId="20577"/>
          <ac:spMkLst>
            <pc:docMk/>
            <pc:sldMk cId="2276202104" sldId="474"/>
            <ac:spMk id="2" creationId="{44AA2D07-FC91-4351-B50F-7FAE96F3DBEF}"/>
          </ac:spMkLst>
        </pc:spChg>
      </pc:sldChg>
      <pc:sldChg chg="modSp del mod ord">
        <pc:chgData name="Vikas Singh" userId="35d9a5dbf6c34f1b" providerId="LiveId" clId="{F2C2D1FE-612F-4982-ABA9-894158D6F05C}" dt="2021-12-09T11:37:52.501" v="5449" actId="2696"/>
        <pc:sldMkLst>
          <pc:docMk/>
          <pc:sldMk cId="4294903375" sldId="475"/>
        </pc:sldMkLst>
        <pc:spChg chg="mod">
          <ac:chgData name="Vikas Singh" userId="35d9a5dbf6c34f1b" providerId="LiveId" clId="{F2C2D1FE-612F-4982-ABA9-894158D6F05C}" dt="2021-12-08T11:42:55.896" v="5366" actId="1076"/>
          <ac:spMkLst>
            <pc:docMk/>
            <pc:sldMk cId="4294903375" sldId="475"/>
            <ac:spMk id="2" creationId="{00000000-0000-0000-0000-000000000000}"/>
          </ac:spMkLst>
        </pc:spChg>
        <pc:spChg chg="mod">
          <ac:chgData name="Vikas Singh" userId="35d9a5dbf6c34f1b" providerId="LiveId" clId="{F2C2D1FE-612F-4982-ABA9-894158D6F05C}" dt="2021-12-08T09:27:35.211" v="2102" actId="1076"/>
          <ac:spMkLst>
            <pc:docMk/>
            <pc:sldMk cId="4294903375" sldId="475"/>
            <ac:spMk id="3" creationId="{F357B7E7-537F-4B4C-BA95-CEE26CFCE512}"/>
          </ac:spMkLst>
        </pc:spChg>
      </pc:sldChg>
      <pc:sldChg chg="modSp mod modNotesTx">
        <pc:chgData name="Vikas Singh" userId="35d9a5dbf6c34f1b" providerId="LiveId" clId="{F2C2D1FE-612F-4982-ABA9-894158D6F05C}" dt="2021-12-10T01:29:57.350" v="6158" actId="20577"/>
        <pc:sldMkLst>
          <pc:docMk/>
          <pc:sldMk cId="3397806315" sldId="476"/>
        </pc:sldMkLst>
        <pc:spChg chg="mod">
          <ac:chgData name="Vikas Singh" userId="35d9a5dbf6c34f1b" providerId="LiveId" clId="{F2C2D1FE-612F-4982-ABA9-894158D6F05C}" dt="2021-12-10T01:13:52.937" v="5674" actId="20577"/>
          <ac:spMkLst>
            <pc:docMk/>
            <pc:sldMk cId="3397806315" sldId="476"/>
            <ac:spMk id="3" creationId="{00000000-0000-0000-0000-000000000000}"/>
          </ac:spMkLst>
        </pc:spChg>
      </pc:sldChg>
      <pc:sldChg chg="modSp mod ord modNotesTx">
        <pc:chgData name="Vikas Singh" userId="35d9a5dbf6c34f1b" providerId="LiveId" clId="{F2C2D1FE-612F-4982-ABA9-894158D6F05C}" dt="2021-12-10T01:30:24.461" v="6163" actId="20577"/>
        <pc:sldMkLst>
          <pc:docMk/>
          <pc:sldMk cId="3444601434" sldId="477"/>
        </pc:sldMkLst>
        <pc:spChg chg="mod">
          <ac:chgData name="Vikas Singh" userId="35d9a5dbf6c34f1b" providerId="LiveId" clId="{F2C2D1FE-612F-4982-ABA9-894158D6F05C}" dt="2021-12-10T01:18:44.332" v="5834" actId="20577"/>
          <ac:spMkLst>
            <pc:docMk/>
            <pc:sldMk cId="3444601434" sldId="477"/>
            <ac:spMk id="3" creationId="{00000000-0000-0000-0000-000000000000}"/>
          </ac:spMkLst>
        </pc:spChg>
      </pc:sldChg>
      <pc:sldChg chg="modSp mod modNotesTx">
        <pc:chgData name="Vikas Singh" userId="35d9a5dbf6c34f1b" providerId="LiveId" clId="{F2C2D1FE-612F-4982-ABA9-894158D6F05C}" dt="2021-12-10T01:30:03.413" v="6159" actId="20577"/>
        <pc:sldMkLst>
          <pc:docMk/>
          <pc:sldMk cId="224475132" sldId="478"/>
        </pc:sldMkLst>
        <pc:spChg chg="mod">
          <ac:chgData name="Vikas Singh" userId="35d9a5dbf6c34f1b" providerId="LiveId" clId="{F2C2D1FE-612F-4982-ABA9-894158D6F05C}" dt="2021-12-10T01:14:00.151" v="5676" actId="20577"/>
          <ac:spMkLst>
            <pc:docMk/>
            <pc:sldMk cId="224475132" sldId="478"/>
            <ac:spMk id="3" creationId="{00000000-0000-0000-0000-000000000000}"/>
          </ac:spMkLst>
        </pc:spChg>
      </pc:sldChg>
      <pc:sldChg chg="modSp mod modNotesTx">
        <pc:chgData name="Vikas Singh" userId="35d9a5dbf6c34f1b" providerId="LiveId" clId="{F2C2D1FE-612F-4982-ABA9-894158D6F05C}" dt="2021-12-10T01:30:07.850" v="6160" actId="20577"/>
        <pc:sldMkLst>
          <pc:docMk/>
          <pc:sldMk cId="3985163291" sldId="479"/>
        </pc:sldMkLst>
        <pc:spChg chg="mod">
          <ac:chgData name="Vikas Singh" userId="35d9a5dbf6c34f1b" providerId="LiveId" clId="{F2C2D1FE-612F-4982-ABA9-894158D6F05C}" dt="2021-12-10T01:14:05.515" v="5678" actId="20577"/>
          <ac:spMkLst>
            <pc:docMk/>
            <pc:sldMk cId="3985163291" sldId="479"/>
            <ac:spMk id="3" creationId="{00000000-0000-0000-0000-000000000000}"/>
          </ac:spMkLst>
        </pc:spChg>
      </pc:sldChg>
      <pc:sldChg chg="modSp mod modNotesTx">
        <pc:chgData name="Vikas Singh" userId="35d9a5dbf6c34f1b" providerId="LiveId" clId="{F2C2D1FE-612F-4982-ABA9-894158D6F05C}" dt="2021-12-10T01:30:59.239" v="6168" actId="20577"/>
        <pc:sldMkLst>
          <pc:docMk/>
          <pc:sldMk cId="4141381182" sldId="480"/>
        </pc:sldMkLst>
        <pc:spChg chg="mod">
          <ac:chgData name="Vikas Singh" userId="35d9a5dbf6c34f1b" providerId="LiveId" clId="{F2C2D1FE-612F-4982-ABA9-894158D6F05C}" dt="2021-12-10T01:19:06.009" v="5844" actId="20577"/>
          <ac:spMkLst>
            <pc:docMk/>
            <pc:sldMk cId="4141381182" sldId="480"/>
            <ac:spMk id="3" creationId="{00000000-0000-0000-0000-000000000000}"/>
          </ac:spMkLst>
        </pc:spChg>
      </pc:sldChg>
      <pc:sldChg chg="modSp mod modNotesTx">
        <pc:chgData name="Vikas Singh" userId="35d9a5dbf6c34f1b" providerId="LiveId" clId="{F2C2D1FE-612F-4982-ABA9-894158D6F05C}" dt="2021-12-10T01:28:38.472" v="6144" actId="20577"/>
        <pc:sldMkLst>
          <pc:docMk/>
          <pc:sldMk cId="4248602038" sldId="488"/>
        </pc:sldMkLst>
        <pc:spChg chg="mod">
          <ac:chgData name="Vikas Singh" userId="35d9a5dbf6c34f1b" providerId="LiveId" clId="{F2C2D1FE-612F-4982-ABA9-894158D6F05C}" dt="2021-12-08T11:41:07.781" v="5338" actId="2711"/>
          <ac:spMkLst>
            <pc:docMk/>
            <pc:sldMk cId="4248602038" sldId="488"/>
            <ac:spMk id="3" creationId="{00000000-0000-0000-0000-000000000000}"/>
          </ac:spMkLst>
        </pc:spChg>
      </pc:sldChg>
      <pc:sldChg chg="modSp mod modNotesTx">
        <pc:chgData name="Vikas Singh" userId="35d9a5dbf6c34f1b" providerId="LiveId" clId="{F2C2D1FE-612F-4982-ABA9-894158D6F05C}" dt="2021-12-10T01:29:51.822" v="6157" actId="20577"/>
        <pc:sldMkLst>
          <pc:docMk/>
          <pc:sldMk cId="1535008818" sldId="489"/>
        </pc:sldMkLst>
        <pc:spChg chg="mod">
          <ac:chgData name="Vikas Singh" userId="35d9a5dbf6c34f1b" providerId="LiveId" clId="{F2C2D1FE-612F-4982-ABA9-894158D6F05C}" dt="2021-12-10T01:13:46.923" v="5672" actId="20577"/>
          <ac:spMkLst>
            <pc:docMk/>
            <pc:sldMk cId="1535008818" sldId="489"/>
            <ac:spMk id="2" creationId="{00000000-0000-0000-0000-000000000000}"/>
          </ac:spMkLst>
        </pc:spChg>
      </pc:sldChg>
      <pc:sldChg chg="modSp mod modNotesTx">
        <pc:chgData name="Vikas Singh" userId="35d9a5dbf6c34f1b" providerId="LiveId" clId="{F2C2D1FE-612F-4982-ABA9-894158D6F05C}" dt="2021-12-10T01:30:28.590" v="6164" actId="20577"/>
        <pc:sldMkLst>
          <pc:docMk/>
          <pc:sldMk cId="3404364723" sldId="490"/>
        </pc:sldMkLst>
        <pc:spChg chg="mod">
          <ac:chgData name="Vikas Singh" userId="35d9a5dbf6c34f1b" providerId="LiveId" clId="{F2C2D1FE-612F-4982-ABA9-894158D6F05C}" dt="2021-12-10T01:18:50.368" v="5836" actId="20577"/>
          <ac:spMkLst>
            <pc:docMk/>
            <pc:sldMk cId="3404364723" sldId="490"/>
            <ac:spMk id="2" creationId="{00000000-0000-0000-0000-000000000000}"/>
          </ac:spMkLst>
        </pc:spChg>
      </pc:sldChg>
      <pc:sldChg chg="modSp mod modNotesTx">
        <pc:chgData name="Vikas Singh" userId="35d9a5dbf6c34f1b" providerId="LiveId" clId="{F2C2D1FE-612F-4982-ABA9-894158D6F05C}" dt="2021-12-10T01:30:44.585" v="6166" actId="14100"/>
        <pc:sldMkLst>
          <pc:docMk/>
          <pc:sldMk cId="1590856021" sldId="491"/>
        </pc:sldMkLst>
        <pc:spChg chg="mod">
          <ac:chgData name="Vikas Singh" userId="35d9a5dbf6c34f1b" providerId="LiveId" clId="{F2C2D1FE-612F-4982-ABA9-894158D6F05C}" dt="2021-12-10T01:30:44.585" v="6166" actId="14100"/>
          <ac:spMkLst>
            <pc:docMk/>
            <pc:sldMk cId="1590856021" sldId="491"/>
            <ac:spMk id="2" creationId="{00000000-0000-0000-0000-000000000000}"/>
          </ac:spMkLst>
        </pc:spChg>
      </pc:sldChg>
      <pc:sldChg chg="modSp mod modNotesTx">
        <pc:chgData name="Vikas Singh" userId="35d9a5dbf6c34f1b" providerId="LiveId" clId="{F2C2D1FE-612F-4982-ABA9-894158D6F05C}" dt="2021-12-10T01:30:54.764" v="6167" actId="20577"/>
        <pc:sldMkLst>
          <pc:docMk/>
          <pc:sldMk cId="356646044" sldId="492"/>
        </pc:sldMkLst>
        <pc:spChg chg="mod">
          <ac:chgData name="Vikas Singh" userId="35d9a5dbf6c34f1b" providerId="LiveId" clId="{F2C2D1FE-612F-4982-ABA9-894158D6F05C}" dt="2021-12-10T01:19:01.266" v="5842" actId="20577"/>
          <ac:spMkLst>
            <pc:docMk/>
            <pc:sldMk cId="356646044" sldId="492"/>
            <ac:spMk id="2" creationId="{00000000-0000-0000-0000-000000000000}"/>
          </ac:spMkLst>
        </pc:spChg>
      </pc:sldChg>
      <pc:sldChg chg="modSp del mod">
        <pc:chgData name="Vikas Singh" userId="35d9a5dbf6c34f1b" providerId="LiveId" clId="{F2C2D1FE-612F-4982-ABA9-894158D6F05C}" dt="2021-12-08T09:28:01.029" v="2106" actId="2696"/>
        <pc:sldMkLst>
          <pc:docMk/>
          <pc:sldMk cId="2241114415" sldId="493"/>
        </pc:sldMkLst>
        <pc:spChg chg="mod">
          <ac:chgData name="Vikas Singh" userId="35d9a5dbf6c34f1b" providerId="LiveId" clId="{F2C2D1FE-612F-4982-ABA9-894158D6F05C}" dt="2021-12-08T09:23:30.436" v="2069" actId="14100"/>
          <ac:spMkLst>
            <pc:docMk/>
            <pc:sldMk cId="2241114415" sldId="493"/>
            <ac:spMk id="6" creationId="{00000000-0000-0000-0000-000000000000}"/>
          </ac:spMkLst>
        </pc:spChg>
      </pc:sldChg>
      <pc:sldChg chg="addSp modSp mod">
        <pc:chgData name="Vikas Singh" userId="35d9a5dbf6c34f1b" providerId="LiveId" clId="{F2C2D1FE-612F-4982-ABA9-894158D6F05C}" dt="2021-12-08T09:29:47.866" v="2111" actId="1076"/>
        <pc:sldMkLst>
          <pc:docMk/>
          <pc:sldMk cId="967830669" sldId="494"/>
        </pc:sldMkLst>
        <pc:spChg chg="add mod">
          <ac:chgData name="Vikas Singh" userId="35d9a5dbf6c34f1b" providerId="LiveId" clId="{F2C2D1FE-612F-4982-ABA9-894158D6F05C}" dt="2021-12-08T09:24:54.036" v="2074" actId="1076"/>
          <ac:spMkLst>
            <pc:docMk/>
            <pc:sldMk cId="967830669" sldId="494"/>
            <ac:spMk id="5" creationId="{F5AE5E2E-0F8D-428F-BE80-69EEA0834A79}"/>
          </ac:spMkLst>
        </pc:spChg>
        <pc:picChg chg="mod">
          <ac:chgData name="Vikas Singh" userId="35d9a5dbf6c34f1b" providerId="LiveId" clId="{F2C2D1FE-612F-4982-ABA9-894158D6F05C}" dt="2021-12-08T09:29:47.866" v="2111" actId="1076"/>
          <ac:picMkLst>
            <pc:docMk/>
            <pc:sldMk cId="967830669" sldId="494"/>
            <ac:picMk id="3" creationId="{9C63BAD6-0C1E-4634-880B-A00E2214FDCA}"/>
          </ac:picMkLst>
        </pc:picChg>
      </pc:sldChg>
      <pc:sldChg chg="addSp modSp mod">
        <pc:chgData name="Vikas Singh" userId="35d9a5dbf6c34f1b" providerId="LiveId" clId="{F2C2D1FE-612F-4982-ABA9-894158D6F05C}" dt="2021-12-08T11:43:41.625" v="5370" actId="2711"/>
        <pc:sldMkLst>
          <pc:docMk/>
          <pc:sldMk cId="1985189481" sldId="495"/>
        </pc:sldMkLst>
        <pc:spChg chg="mod">
          <ac:chgData name="Vikas Singh" userId="35d9a5dbf6c34f1b" providerId="LiveId" clId="{F2C2D1FE-612F-4982-ABA9-894158D6F05C}" dt="2021-12-08T11:43:41.625" v="5370" actId="2711"/>
          <ac:spMkLst>
            <pc:docMk/>
            <pc:sldMk cId="1985189481" sldId="495"/>
            <ac:spMk id="2" creationId="{00000000-0000-0000-0000-000000000000}"/>
          </ac:spMkLst>
        </pc:spChg>
        <pc:spChg chg="add mod">
          <ac:chgData name="Vikas Singh" userId="35d9a5dbf6c34f1b" providerId="LiveId" clId="{F2C2D1FE-612F-4982-ABA9-894158D6F05C}" dt="2021-12-08T09:25:03.069" v="2076" actId="1076"/>
          <ac:spMkLst>
            <pc:docMk/>
            <pc:sldMk cId="1985189481" sldId="495"/>
            <ac:spMk id="4" creationId="{1DD38A9E-5A15-4927-978B-465C88F0BE6F}"/>
          </ac:spMkLst>
        </pc:spChg>
      </pc:sldChg>
      <pc:sldChg chg="addSp modSp mod">
        <pc:chgData name="Vikas Singh" userId="35d9a5dbf6c34f1b" providerId="LiveId" clId="{F2C2D1FE-612F-4982-ABA9-894158D6F05C}" dt="2021-12-08T09:30:04.212" v="2114" actId="14100"/>
        <pc:sldMkLst>
          <pc:docMk/>
          <pc:sldMk cId="2078807460" sldId="496"/>
        </pc:sldMkLst>
        <pc:spChg chg="add mod">
          <ac:chgData name="Vikas Singh" userId="35d9a5dbf6c34f1b" providerId="LiveId" clId="{F2C2D1FE-612F-4982-ABA9-894158D6F05C}" dt="2021-12-08T09:25:12.405" v="2078" actId="1076"/>
          <ac:spMkLst>
            <pc:docMk/>
            <pc:sldMk cId="2078807460" sldId="496"/>
            <ac:spMk id="5" creationId="{BF8869C9-C33C-4E22-BE35-0A2FB44BCAC5}"/>
          </ac:spMkLst>
        </pc:spChg>
        <pc:picChg chg="mod">
          <ac:chgData name="Vikas Singh" userId="35d9a5dbf6c34f1b" providerId="LiveId" clId="{F2C2D1FE-612F-4982-ABA9-894158D6F05C}" dt="2021-12-08T09:30:04.212" v="2114" actId="14100"/>
          <ac:picMkLst>
            <pc:docMk/>
            <pc:sldMk cId="2078807460" sldId="496"/>
            <ac:picMk id="1026" creationId="{00000000-0000-0000-0000-000000000000}"/>
          </ac:picMkLst>
        </pc:picChg>
      </pc:sldChg>
      <pc:sldChg chg="addSp modSp mod">
        <pc:chgData name="Vikas Singh" userId="35d9a5dbf6c34f1b" providerId="LiveId" clId="{F2C2D1FE-612F-4982-ABA9-894158D6F05C}" dt="2021-12-08T09:25:23.997" v="2080" actId="1076"/>
        <pc:sldMkLst>
          <pc:docMk/>
          <pc:sldMk cId="3448078588" sldId="497"/>
        </pc:sldMkLst>
        <pc:spChg chg="add mod">
          <ac:chgData name="Vikas Singh" userId="35d9a5dbf6c34f1b" providerId="LiveId" clId="{F2C2D1FE-612F-4982-ABA9-894158D6F05C}" dt="2021-12-08T09:25:23.997" v="2080" actId="1076"/>
          <ac:spMkLst>
            <pc:docMk/>
            <pc:sldMk cId="3448078588" sldId="497"/>
            <ac:spMk id="22" creationId="{1BD92D21-FA87-4B7F-9072-B4663790D8B4}"/>
          </ac:spMkLst>
        </pc:spChg>
      </pc:sldChg>
      <pc:sldChg chg="addSp modSp mod">
        <pc:chgData name="Vikas Singh" userId="35d9a5dbf6c34f1b" providerId="LiveId" clId="{F2C2D1FE-612F-4982-ABA9-894158D6F05C}" dt="2021-12-08T09:30:29.115" v="2116" actId="14100"/>
        <pc:sldMkLst>
          <pc:docMk/>
          <pc:sldMk cId="2552182638" sldId="498"/>
        </pc:sldMkLst>
        <pc:spChg chg="add mod">
          <ac:chgData name="Vikas Singh" userId="35d9a5dbf6c34f1b" providerId="LiveId" clId="{F2C2D1FE-612F-4982-ABA9-894158D6F05C}" dt="2021-12-08T09:25:41.949" v="2082" actId="1076"/>
          <ac:spMkLst>
            <pc:docMk/>
            <pc:sldMk cId="2552182638" sldId="498"/>
            <ac:spMk id="6" creationId="{C9804112-8C65-4FBE-BA83-7BF0B8069305}"/>
          </ac:spMkLst>
        </pc:spChg>
        <pc:picChg chg="mod">
          <ac:chgData name="Vikas Singh" userId="35d9a5dbf6c34f1b" providerId="LiveId" clId="{F2C2D1FE-612F-4982-ABA9-894158D6F05C}" dt="2021-12-08T09:30:29.115" v="2116" actId="14100"/>
          <ac:picMkLst>
            <pc:docMk/>
            <pc:sldMk cId="2552182638" sldId="498"/>
            <ac:picMk id="4" creationId="{00000000-0000-0000-0000-000000000000}"/>
          </ac:picMkLst>
        </pc:picChg>
        <pc:picChg chg="mod">
          <ac:chgData name="Vikas Singh" userId="35d9a5dbf6c34f1b" providerId="LiveId" clId="{F2C2D1FE-612F-4982-ABA9-894158D6F05C}" dt="2021-12-08T09:30:25.596" v="2115" actId="14100"/>
          <ac:picMkLst>
            <pc:docMk/>
            <pc:sldMk cId="2552182638" sldId="498"/>
            <ac:picMk id="2050" creationId="{00000000-0000-0000-0000-000000000000}"/>
          </ac:picMkLst>
        </pc:picChg>
      </pc:sldChg>
      <pc:sldChg chg="modSp mod modNotesTx">
        <pc:chgData name="Vikas Singh" userId="35d9a5dbf6c34f1b" providerId="LiveId" clId="{F2C2D1FE-612F-4982-ABA9-894158D6F05C}" dt="2021-12-10T01:29:03.452" v="6150" actId="20577"/>
        <pc:sldMkLst>
          <pc:docMk/>
          <pc:sldMk cId="895727373" sldId="499"/>
        </pc:sldMkLst>
        <pc:spChg chg="mod">
          <ac:chgData name="Vikas Singh" userId="35d9a5dbf6c34f1b" providerId="LiveId" clId="{F2C2D1FE-612F-4982-ABA9-894158D6F05C}" dt="2021-12-08T11:41:41.212" v="5346" actId="2711"/>
          <ac:spMkLst>
            <pc:docMk/>
            <pc:sldMk cId="895727373" sldId="499"/>
            <ac:spMk id="3" creationId="{00000000-0000-0000-0000-000000000000}"/>
          </ac:spMkLst>
        </pc:spChg>
      </pc:sldChg>
      <pc:sldChg chg="modSp mod modNotesTx">
        <pc:chgData name="Vikas Singh" userId="35d9a5dbf6c34f1b" providerId="LiveId" clId="{F2C2D1FE-612F-4982-ABA9-894158D6F05C}" dt="2021-12-10T01:29:17.398" v="6153" actId="20577"/>
        <pc:sldMkLst>
          <pc:docMk/>
          <pc:sldMk cId="3818162990" sldId="500"/>
        </pc:sldMkLst>
        <pc:spChg chg="mod">
          <ac:chgData name="Vikas Singh" userId="35d9a5dbf6c34f1b" providerId="LiveId" clId="{F2C2D1FE-612F-4982-ABA9-894158D6F05C}" dt="2021-12-08T11:42:16.787" v="5355" actId="2711"/>
          <ac:spMkLst>
            <pc:docMk/>
            <pc:sldMk cId="3818162990" sldId="500"/>
            <ac:spMk id="3" creationId="{00000000-0000-0000-0000-000000000000}"/>
          </ac:spMkLst>
        </pc:spChg>
      </pc:sldChg>
      <pc:sldChg chg="modSp mod modNotesTx">
        <pc:chgData name="Vikas Singh" userId="35d9a5dbf6c34f1b" providerId="LiveId" clId="{F2C2D1FE-612F-4982-ABA9-894158D6F05C}" dt="2021-12-10T01:29:28.744" v="6154" actId="20577"/>
        <pc:sldMkLst>
          <pc:docMk/>
          <pc:sldMk cId="2069485304" sldId="501"/>
        </pc:sldMkLst>
        <pc:spChg chg="mod">
          <ac:chgData name="Vikas Singh" userId="35d9a5dbf6c34f1b" providerId="LiveId" clId="{F2C2D1FE-612F-4982-ABA9-894158D6F05C}" dt="2021-12-08T11:42:26.949" v="5358" actId="2711"/>
          <ac:spMkLst>
            <pc:docMk/>
            <pc:sldMk cId="2069485304" sldId="501"/>
            <ac:spMk id="3" creationId="{00000000-0000-0000-0000-000000000000}"/>
          </ac:spMkLst>
        </pc:spChg>
      </pc:sldChg>
      <pc:sldChg chg="modSp mod modNotesTx">
        <pc:chgData name="Vikas Singh" userId="35d9a5dbf6c34f1b" providerId="LiveId" clId="{F2C2D1FE-612F-4982-ABA9-894158D6F05C}" dt="2021-12-10T01:29:08.415" v="6151" actId="20577"/>
        <pc:sldMkLst>
          <pc:docMk/>
          <pc:sldMk cId="3430418979" sldId="502"/>
        </pc:sldMkLst>
        <pc:spChg chg="mod">
          <ac:chgData name="Vikas Singh" userId="35d9a5dbf6c34f1b" providerId="LiveId" clId="{F2C2D1FE-612F-4982-ABA9-894158D6F05C}" dt="2021-12-08T11:41:55.588" v="5350" actId="2711"/>
          <ac:spMkLst>
            <pc:docMk/>
            <pc:sldMk cId="3430418979" sldId="502"/>
            <ac:spMk id="7" creationId="{00000000-0000-0000-0000-000000000000}"/>
          </ac:spMkLst>
        </pc:spChg>
      </pc:sldChg>
      <pc:sldChg chg="modSp del mod">
        <pc:chgData name="Vikas Singh" userId="35d9a5dbf6c34f1b" providerId="LiveId" clId="{F2C2D1FE-612F-4982-ABA9-894158D6F05C}" dt="2021-12-09T11:37:38.089" v="5448" actId="2696"/>
        <pc:sldMkLst>
          <pc:docMk/>
          <pc:sldMk cId="4050064070" sldId="503"/>
        </pc:sldMkLst>
        <pc:spChg chg="mod">
          <ac:chgData name="Vikas Singh" userId="35d9a5dbf6c34f1b" providerId="LiveId" clId="{F2C2D1FE-612F-4982-ABA9-894158D6F05C}" dt="2021-12-08T11:43:20.202" v="5368" actId="1076"/>
          <ac:spMkLst>
            <pc:docMk/>
            <pc:sldMk cId="4050064070" sldId="503"/>
            <ac:spMk id="2" creationId="{00000000-0000-0000-0000-000000000000}"/>
          </ac:spMkLst>
        </pc:spChg>
        <pc:spChg chg="mod">
          <ac:chgData name="Vikas Singh" userId="35d9a5dbf6c34f1b" providerId="LiveId" clId="{F2C2D1FE-612F-4982-ABA9-894158D6F05C}" dt="2021-12-08T11:43:08.964" v="5367" actId="1076"/>
          <ac:spMkLst>
            <pc:docMk/>
            <pc:sldMk cId="4050064070" sldId="503"/>
            <ac:spMk id="3" creationId="{5C82D30D-313D-4BB0-81FC-AF89C77AABE8}"/>
          </ac:spMkLst>
        </pc:spChg>
      </pc:sldChg>
      <pc:sldChg chg="modSp mod">
        <pc:chgData name="Vikas Singh" userId="35d9a5dbf6c34f1b" providerId="LiveId" clId="{F2C2D1FE-612F-4982-ABA9-894158D6F05C}" dt="2021-12-10T01:28:07.718" v="6142" actId="20577"/>
        <pc:sldMkLst>
          <pc:docMk/>
          <pc:sldMk cId="4158211466" sldId="504"/>
        </pc:sldMkLst>
        <pc:spChg chg="mod">
          <ac:chgData name="Vikas Singh" userId="35d9a5dbf6c34f1b" providerId="LiveId" clId="{F2C2D1FE-612F-4982-ABA9-894158D6F05C}" dt="2021-12-10T01:28:07.718" v="6142" actId="20577"/>
          <ac:spMkLst>
            <pc:docMk/>
            <pc:sldMk cId="4158211466" sldId="504"/>
            <ac:spMk id="6" creationId="{0A9277A8-41A7-448D-AD3D-075C0AA47913}"/>
          </ac:spMkLst>
        </pc:spChg>
      </pc:sldChg>
      <pc:sldChg chg="modSp new del mod">
        <pc:chgData name="Vikas Singh" userId="35d9a5dbf6c34f1b" providerId="LiveId" clId="{F2C2D1FE-612F-4982-ABA9-894158D6F05C}" dt="2021-12-08T08:20:20.466" v="5" actId="2696"/>
        <pc:sldMkLst>
          <pc:docMk/>
          <pc:sldMk cId="279631853" sldId="505"/>
        </pc:sldMkLst>
        <pc:spChg chg="mod">
          <ac:chgData name="Vikas Singh" userId="35d9a5dbf6c34f1b" providerId="LiveId" clId="{F2C2D1FE-612F-4982-ABA9-894158D6F05C}" dt="2021-12-08T08:20:16.871" v="4" actId="14100"/>
          <ac:spMkLst>
            <pc:docMk/>
            <pc:sldMk cId="279631853" sldId="505"/>
            <ac:spMk id="2" creationId="{F2954EE4-85E6-415A-8914-88F6FBAFEE88}"/>
          </ac:spMkLst>
        </pc:spChg>
      </pc:sldChg>
      <pc:sldChg chg="addSp delSp modSp new mod ord">
        <pc:chgData name="Vikas Singh" userId="35d9a5dbf6c34f1b" providerId="LiveId" clId="{F2C2D1FE-612F-4982-ABA9-894158D6F05C}" dt="2021-12-08T08:24:37.670" v="78" actId="20577"/>
        <pc:sldMkLst>
          <pc:docMk/>
          <pc:sldMk cId="3684051763" sldId="505"/>
        </pc:sldMkLst>
        <pc:spChg chg="del">
          <ac:chgData name="Vikas Singh" userId="35d9a5dbf6c34f1b" providerId="LiveId" clId="{F2C2D1FE-612F-4982-ABA9-894158D6F05C}" dt="2021-12-08T08:20:40.062" v="9" actId="21"/>
          <ac:spMkLst>
            <pc:docMk/>
            <pc:sldMk cId="3684051763" sldId="505"/>
            <ac:spMk id="2" creationId="{D6FCF21D-62C4-4D46-960D-5D2398589F21}"/>
          </ac:spMkLst>
        </pc:spChg>
        <pc:spChg chg="mod">
          <ac:chgData name="Vikas Singh" userId="35d9a5dbf6c34f1b" providerId="LiveId" clId="{F2C2D1FE-612F-4982-ABA9-894158D6F05C}" dt="2021-12-08T08:24:37.670" v="78" actId="20577"/>
          <ac:spMkLst>
            <pc:docMk/>
            <pc:sldMk cId="3684051763" sldId="505"/>
            <ac:spMk id="3" creationId="{75457BA7-7059-4F5E-92BA-67A4E65729DE}"/>
          </ac:spMkLst>
        </pc:spChg>
        <pc:spChg chg="add del mod">
          <ac:chgData name="Vikas Singh" userId="35d9a5dbf6c34f1b" providerId="LiveId" clId="{F2C2D1FE-612F-4982-ABA9-894158D6F05C}" dt="2021-12-08T08:20:45.248" v="11" actId="21"/>
          <ac:spMkLst>
            <pc:docMk/>
            <pc:sldMk cId="3684051763" sldId="505"/>
            <ac:spMk id="4" creationId="{2014324F-16BA-4FE0-A107-3D0026B2B9FA}"/>
          </ac:spMkLst>
        </pc:spChg>
        <pc:spChg chg="add mod">
          <ac:chgData name="Vikas Singh" userId="35d9a5dbf6c34f1b" providerId="LiveId" clId="{F2C2D1FE-612F-4982-ABA9-894158D6F05C}" dt="2021-12-08T08:21:11.689" v="16" actId="14100"/>
          <ac:spMkLst>
            <pc:docMk/>
            <pc:sldMk cId="3684051763" sldId="505"/>
            <ac:spMk id="5" creationId="{CBD65C02-7EE9-44E3-8850-4E8B24339970}"/>
          </ac:spMkLst>
        </pc:spChg>
      </pc:sldChg>
      <pc:sldChg chg="addSp modSp add mod">
        <pc:chgData name="Vikas Singh" userId="35d9a5dbf6c34f1b" providerId="LiveId" clId="{F2C2D1FE-612F-4982-ABA9-894158D6F05C}" dt="2021-12-08T08:29:22.925" v="321" actId="113"/>
        <pc:sldMkLst>
          <pc:docMk/>
          <pc:sldMk cId="3351276196" sldId="506"/>
        </pc:sldMkLst>
        <pc:spChg chg="mod">
          <ac:chgData name="Vikas Singh" userId="35d9a5dbf6c34f1b" providerId="LiveId" clId="{F2C2D1FE-612F-4982-ABA9-894158D6F05C}" dt="2021-12-08T08:29:22.925" v="321" actId="113"/>
          <ac:spMkLst>
            <pc:docMk/>
            <pc:sldMk cId="3351276196" sldId="506"/>
            <ac:spMk id="3" creationId="{75457BA7-7059-4F5E-92BA-67A4E65729DE}"/>
          </ac:spMkLst>
        </pc:spChg>
        <pc:picChg chg="add mod">
          <ac:chgData name="Vikas Singh" userId="35d9a5dbf6c34f1b" providerId="LiveId" clId="{F2C2D1FE-612F-4982-ABA9-894158D6F05C}" dt="2021-12-08T08:29:04.540" v="319" actId="14100"/>
          <ac:picMkLst>
            <pc:docMk/>
            <pc:sldMk cId="3351276196" sldId="506"/>
            <ac:picMk id="4" creationId="{AEAC4A2A-1A75-4106-B64F-8A212744584C}"/>
          </ac:picMkLst>
        </pc:picChg>
      </pc:sldChg>
      <pc:sldChg chg="addSp delSp modSp new mod">
        <pc:chgData name="Vikas Singh" userId="35d9a5dbf6c34f1b" providerId="LiveId" clId="{F2C2D1FE-612F-4982-ABA9-894158D6F05C}" dt="2021-12-08T09:29:40.692" v="2110" actId="14100"/>
        <pc:sldMkLst>
          <pc:docMk/>
          <pc:sldMk cId="3862597880" sldId="507"/>
        </pc:sldMkLst>
        <pc:spChg chg="del mod">
          <ac:chgData name="Vikas Singh" userId="35d9a5dbf6c34f1b" providerId="LiveId" clId="{F2C2D1FE-612F-4982-ABA9-894158D6F05C}" dt="2021-12-08T09:27:19.892" v="2099" actId="21"/>
          <ac:spMkLst>
            <pc:docMk/>
            <pc:sldMk cId="3862597880" sldId="507"/>
            <ac:spMk id="2" creationId="{FDE5A7AF-AEB9-4317-9105-6903E8705F76}"/>
          </ac:spMkLst>
        </pc:spChg>
        <pc:spChg chg="mod">
          <ac:chgData name="Vikas Singh" userId="35d9a5dbf6c34f1b" providerId="LiveId" clId="{F2C2D1FE-612F-4982-ABA9-894158D6F05C}" dt="2021-12-08T09:29:40.692" v="2110" actId="14100"/>
          <ac:spMkLst>
            <pc:docMk/>
            <pc:sldMk cId="3862597880" sldId="507"/>
            <ac:spMk id="3" creationId="{E8BD725D-6556-468E-8504-528AB07E39AA}"/>
          </ac:spMkLst>
        </pc:spChg>
        <pc:spChg chg="add del mod">
          <ac:chgData name="Vikas Singh" userId="35d9a5dbf6c34f1b" providerId="LiveId" clId="{F2C2D1FE-612F-4982-ABA9-894158D6F05C}" dt="2021-12-08T09:27:28.038" v="2101"/>
          <ac:spMkLst>
            <pc:docMk/>
            <pc:sldMk cId="3862597880" sldId="507"/>
            <ac:spMk id="5" creationId="{D6A57E49-F006-43FB-B530-C8CFEB976CC8}"/>
          </ac:spMkLst>
        </pc:spChg>
        <pc:spChg chg="add mod">
          <ac:chgData name="Vikas Singh" userId="35d9a5dbf6c34f1b" providerId="LiveId" clId="{F2C2D1FE-612F-4982-ABA9-894158D6F05C}" dt="2021-12-08T09:27:44.164" v="2104" actId="1076"/>
          <ac:spMkLst>
            <pc:docMk/>
            <pc:sldMk cId="3862597880" sldId="507"/>
            <ac:spMk id="6" creationId="{B3DD2D7E-1505-43DA-8252-63B9BCDD6E79}"/>
          </ac:spMkLst>
        </pc:spChg>
        <pc:picChg chg="add mod">
          <ac:chgData name="Vikas Singh" userId="35d9a5dbf6c34f1b" providerId="LiveId" clId="{F2C2D1FE-612F-4982-ABA9-894158D6F05C}" dt="2021-12-08T09:29:34.995" v="2109" actId="1076"/>
          <ac:picMkLst>
            <pc:docMk/>
            <pc:sldMk cId="3862597880" sldId="507"/>
            <ac:picMk id="4" creationId="{934F4F1A-1E02-4D58-AC0F-72A0D1401FC4}"/>
          </ac:picMkLst>
        </pc:picChg>
        <pc:picChg chg="add mod">
          <ac:chgData name="Vikas Singh" userId="35d9a5dbf6c34f1b" providerId="LiveId" clId="{F2C2D1FE-612F-4982-ABA9-894158D6F05C}" dt="2021-12-08T09:27:55.016" v="2105"/>
          <ac:picMkLst>
            <pc:docMk/>
            <pc:sldMk cId="3862597880" sldId="507"/>
            <ac:picMk id="7" creationId="{8712CBDD-C13E-4FFB-89BD-F059D1264B86}"/>
          </ac:picMkLst>
        </pc:picChg>
      </pc:sldChg>
      <pc:sldChg chg="add del">
        <pc:chgData name="Vikas Singh" userId="35d9a5dbf6c34f1b" providerId="LiveId" clId="{F2C2D1FE-612F-4982-ABA9-894158D6F05C}" dt="2021-12-08T11:38:15.564" v="5314" actId="2696"/>
        <pc:sldMkLst>
          <pc:docMk/>
          <pc:sldMk cId="2838112549" sldId="508"/>
        </pc:sldMkLst>
      </pc:sldChg>
      <pc:sldChg chg="modSp add mod modNotesTx">
        <pc:chgData name="Vikas Singh" userId="35d9a5dbf6c34f1b" providerId="LiveId" clId="{F2C2D1FE-612F-4982-ABA9-894158D6F05C}" dt="2021-12-10T01:29:33.330" v="6155" actId="20577"/>
        <pc:sldMkLst>
          <pc:docMk/>
          <pc:sldMk cId="3717301043" sldId="508"/>
        </pc:sldMkLst>
        <pc:spChg chg="mod">
          <ac:chgData name="Vikas Singh" userId="35d9a5dbf6c34f1b" providerId="LiveId" clId="{F2C2D1FE-612F-4982-ABA9-894158D6F05C}" dt="2021-12-10T01:13:19.447" v="5668" actId="20577"/>
          <ac:spMkLst>
            <pc:docMk/>
            <pc:sldMk cId="3717301043" sldId="508"/>
            <ac:spMk id="3" creationId="{00000000-0000-0000-0000-000000000000}"/>
          </ac:spMkLst>
        </pc:spChg>
      </pc:sldChg>
    </pc:docChg>
  </pc:docChgLst>
  <pc:docChgLst>
    <pc:chgData name="Vikas Singh" userId="35d9a5dbf6c34f1b" providerId="LiveId" clId="{B7B414E9-E970-43C5-BD39-260C848050AF}"/>
    <pc:docChg chg="modSld sldOrd">
      <pc:chgData name="Vikas Singh" userId="35d9a5dbf6c34f1b" providerId="LiveId" clId="{B7B414E9-E970-43C5-BD39-260C848050AF}" dt="2021-11-22T17:37:19.904" v="1"/>
      <pc:docMkLst>
        <pc:docMk/>
      </pc:docMkLst>
      <pc:sldChg chg="ord">
        <pc:chgData name="Vikas Singh" userId="35d9a5dbf6c34f1b" providerId="LiveId" clId="{B7B414E9-E970-43C5-BD39-260C848050AF}" dt="2021-11-22T17:37:19.904" v="1"/>
        <pc:sldMkLst>
          <pc:docMk/>
          <pc:sldMk cId="4294903375" sldId="4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46A4F-F976-47AD-9E0B-DEB8B87FF1C7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5F1C-18F0-46A8-B179-598C90B80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8983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Answer: option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Compulsory</a:t>
            </a:r>
          </a:p>
          <a:p>
            <a:r>
              <a:rPr lang="en-US" dirty="0"/>
              <a:t>Difficult</a:t>
            </a:r>
            <a:r>
              <a:rPr lang="en-US" baseline="0" dirty="0"/>
              <a:t> Level :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5208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Option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Compulsory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</a:t>
            </a:r>
            <a:r>
              <a:rPr lang="en-US" baseline="0" dirty="0"/>
              <a:t> Level : Moderate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0213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Answer: option 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Compulsory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</a:t>
            </a:r>
            <a:r>
              <a:rPr lang="en-US" baseline="0" dirty="0"/>
              <a:t> Level : Moderate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9036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Answer: option 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Compulsory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</a:t>
            </a:r>
            <a:r>
              <a:rPr lang="en-US" baseline="0" dirty="0"/>
              <a:t> Level : Moderate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8474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Answer: option D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</a:t>
            </a:r>
            <a:r>
              <a:rPr lang="en-US" baseline="0" dirty="0"/>
              <a:t> Level : Moderate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734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Answer: </a:t>
            </a:r>
            <a:r>
              <a:rPr lang="en-US"/>
              <a:t>option </a:t>
            </a:r>
            <a:r>
              <a:rPr lang="en-US" dirty="0"/>
              <a:t>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5428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Answer: option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Compulsory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</a:t>
            </a:r>
            <a:r>
              <a:rPr lang="en-US" baseline="0" dirty="0"/>
              <a:t> Level : Difficult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0357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Answer: option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Compulsory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</a:t>
            </a:r>
            <a:r>
              <a:rPr lang="en-US" baseline="0" dirty="0"/>
              <a:t> Level : Moderate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1232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Answer: option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</a:t>
            </a:r>
            <a:r>
              <a:rPr lang="en-US" baseline="0" dirty="0"/>
              <a:t> Level : Moderate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97628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Answer: option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Compulsory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</a:t>
            </a:r>
            <a:r>
              <a:rPr lang="en-US" baseline="0" dirty="0"/>
              <a:t> Level : Moderate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8312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Answer: option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Compulsory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</a:t>
            </a:r>
            <a:r>
              <a:rPr lang="en-US" baseline="0" dirty="0"/>
              <a:t> Level : Moderate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4230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Answer: option 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Compulsory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</a:t>
            </a:r>
            <a:r>
              <a:rPr lang="en-US" baseline="0" dirty="0"/>
              <a:t> Level : Easy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34325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Answer: option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Compulsory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</a:t>
            </a:r>
            <a:r>
              <a:rPr lang="en-US" baseline="0" dirty="0"/>
              <a:t> Level : Moderate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77602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Answer: option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Compulsory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</a:t>
            </a:r>
            <a:r>
              <a:rPr lang="en-US" baseline="0" dirty="0"/>
              <a:t> Level : Easy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55649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Answer: option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Compulsory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</a:t>
            </a:r>
            <a:r>
              <a:rPr lang="en-US" baseline="0" dirty="0"/>
              <a:t> Level : Easy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873028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Answer: option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Compulsory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</a:t>
            </a:r>
            <a:r>
              <a:rPr lang="en-US" baseline="0" dirty="0"/>
              <a:t> Level : easy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24677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Answer: option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Compulsory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</a:t>
            </a:r>
            <a:r>
              <a:rPr lang="en-US" baseline="0" dirty="0"/>
              <a:t> Level : Moderate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40785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315855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Option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Compulsory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</a:t>
            </a:r>
            <a:r>
              <a:rPr lang="en-US" baseline="0" dirty="0"/>
              <a:t> Level : Easy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23815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Compulsory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</a:t>
            </a:r>
            <a:r>
              <a:rPr lang="en-US" baseline="0" dirty="0"/>
              <a:t> Level : Easy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01603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Option B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</a:t>
            </a:r>
            <a:r>
              <a:rPr lang="en-US" baseline="0" dirty="0"/>
              <a:t> Level : Easy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0717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Answer: option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</a:t>
            </a:r>
            <a:r>
              <a:rPr lang="en-US" baseline="0" dirty="0"/>
              <a:t> Level : Easy</a:t>
            </a:r>
            <a:endParaRPr lang="en-US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0492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Answer: option 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Compulsory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</a:t>
            </a:r>
            <a:r>
              <a:rPr lang="en-US" baseline="0" dirty="0"/>
              <a:t> Level : Moderate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1207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Answer: option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</a:t>
            </a:r>
            <a:r>
              <a:rPr lang="en-US" baseline="0" dirty="0"/>
              <a:t> Level : Moderate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5478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Answer: option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Compulsory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</a:t>
            </a:r>
            <a:r>
              <a:rPr lang="en-US" baseline="0" dirty="0"/>
              <a:t> Level : Moderate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6797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Answer: option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Compulsory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</a:t>
            </a:r>
            <a:r>
              <a:rPr lang="en-US" baseline="0" dirty="0"/>
              <a:t> Level : Moderate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55198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Answer: option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Compulsory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</a:t>
            </a:r>
            <a:r>
              <a:rPr lang="en-US" baseline="0" dirty="0"/>
              <a:t> Level : Moderate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75832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Answer: option 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</a:t>
            </a:r>
            <a:r>
              <a:rPr lang="en-US" baseline="0" dirty="0"/>
              <a:t> Level : Difficult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7972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C7B6E1B-5CD6-457E-B12E-40DB70920123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13348" y="1905011"/>
            <a:ext cx="11229475" cy="32605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RATIO</a:t>
            </a:r>
            <a:r>
              <a:rPr 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b="1" dirty="0">
                <a:solidFill>
                  <a:srgbClr val="FFFF00"/>
                </a:solidFill>
                <a:effectLst/>
              </a:rPr>
              <a:t>&amp;</a:t>
            </a:r>
            <a:r>
              <a:rPr 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PROPORTION</a:t>
            </a:r>
            <a:b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</a:br>
            <a:r>
              <a:rPr lang="en-US" b="1" dirty="0">
                <a:solidFill>
                  <a:srgbClr val="C00000"/>
                </a:solidFill>
                <a:effectLst/>
              </a:rPr>
              <a:t/>
            </a:r>
            <a:br>
              <a:rPr lang="en-US" b="1" dirty="0">
                <a:solidFill>
                  <a:srgbClr val="C00000"/>
                </a:solidFill>
                <a:effectLst/>
              </a:rPr>
            </a:br>
            <a:endParaRPr lang="en-US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123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228" y="811223"/>
            <a:ext cx="114142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If A : B = 4 : 9 and A : C = 2 : 3, then (A + B) : (A + C) is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A] 15 : 13					B] 10 : 13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C] 13 : 10					D] 13 : 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7C78C96-C1DF-434F-BC4D-04B0B040D3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10851" y="27011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Ratio &amp; Proportion</a:t>
            </a:r>
          </a:p>
        </p:txBody>
      </p:sp>
    </p:spTree>
    <p:extLst>
      <p:ext uri="{BB962C8B-B14F-4D97-AF65-F5344CB8AC3E}">
        <p14:creationId xmlns="" xmlns:p14="http://schemas.microsoft.com/office/powerpoint/2010/main" val="3269288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228" y="811223"/>
            <a:ext cx="114142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If (a + b) : (b + c) : (c + a) = 6 : 7 : 8 and (a + b + c) = 14, then the value of c is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A] 6						B] 7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C] 8						D] 14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7C78C96-C1DF-434F-BC4D-04B0B040D3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10851" y="27011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Ratio &amp; Proportion</a:t>
            </a:r>
          </a:p>
        </p:txBody>
      </p:sp>
    </p:spTree>
    <p:extLst>
      <p:ext uri="{BB962C8B-B14F-4D97-AF65-F5344CB8AC3E}">
        <p14:creationId xmlns="" xmlns:p14="http://schemas.microsoft.com/office/powerpoint/2010/main" val="2689778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228" y="811223"/>
            <a:ext cx="114142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If A : B : C = 2 : 3 : 4, then ratio A / B : B / C : C / A is equal to</a:t>
            </a: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A] </a:t>
            </a:r>
            <a:r>
              <a:rPr lang="en-US" sz="2400" dirty="0"/>
              <a:t>8 : 9 : 16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B] </a:t>
            </a:r>
            <a:r>
              <a:rPr lang="en-US" sz="2400" dirty="0"/>
              <a:t>8 : 9 : 12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C] </a:t>
            </a:r>
            <a:r>
              <a:rPr lang="en-US" sz="2400" dirty="0"/>
              <a:t>8 : 9 : 24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D] </a:t>
            </a:r>
            <a:r>
              <a:rPr lang="en-US" sz="2400" dirty="0"/>
              <a:t>4 : 9 : 16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7C78C96-C1DF-434F-BC4D-04B0B040D3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10851" y="27011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Ratio &amp; Proportion</a:t>
            </a:r>
          </a:p>
        </p:txBody>
      </p:sp>
    </p:spTree>
    <p:extLst>
      <p:ext uri="{BB962C8B-B14F-4D97-AF65-F5344CB8AC3E}">
        <p14:creationId xmlns="" xmlns:p14="http://schemas.microsoft.com/office/powerpoint/2010/main" val="1441133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228" y="811223"/>
            <a:ext cx="114142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If A : B = 1 / 2 : 3 / 8, B : C = 1 / 3 : 5 / 9 and C : D = 5 / 6 : 3 / 4, then the ratio A : B : C : D is</a:t>
            </a: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A] 6 : 4 : 8 : 10				B] 6 : 8 : 9 : 10		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C] 8 : 6 : 10 : 9				D] 4 : 6 : 8 :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7C78C96-C1DF-434F-BC4D-04B0B040D3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10851" y="27011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Ratio &amp; Proportion</a:t>
            </a:r>
          </a:p>
        </p:txBody>
      </p:sp>
    </p:spTree>
    <p:extLst>
      <p:ext uri="{BB962C8B-B14F-4D97-AF65-F5344CB8AC3E}">
        <p14:creationId xmlns="" xmlns:p14="http://schemas.microsoft.com/office/powerpoint/2010/main" val="1521499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9696" y="811223"/>
            <a:ext cx="117295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10. A person distributes his pens among four friends A, B, C, D in the ratio 1 / 3 : 1 / 4 : 1 / 5 : 1 / 6. What is the minimum number of pens that the person should have?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A] 57						B] 65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C] 75						D] 45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ACC8F77-C2EC-45E7-958B-9BF75CE335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10851" y="27011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Ratio &amp; Proportion</a:t>
            </a:r>
          </a:p>
        </p:txBody>
      </p:sp>
    </p:spTree>
    <p:extLst>
      <p:ext uri="{BB962C8B-B14F-4D97-AF65-F5344CB8AC3E}">
        <p14:creationId xmlns="" xmlns:p14="http://schemas.microsoft.com/office/powerpoint/2010/main" val="3376387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228" y="811223"/>
            <a:ext cx="114142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By mistake, instead of dividing 117 among A, B and C in the ratio 1 / 2 : 1 / 3 : 1 / 4, it was divided in the ratio of 2 : 3 : 4. Who gains the most and by how much?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A] A,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28				B] B,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3	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C] C,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				D] C,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7C78C96-C1DF-434F-BC4D-04B0B040D3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10851" y="27011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Ratio &amp; Proportion</a:t>
            </a:r>
          </a:p>
        </p:txBody>
      </p:sp>
    </p:spTree>
    <p:extLst>
      <p:ext uri="{BB962C8B-B14F-4D97-AF65-F5344CB8AC3E}">
        <p14:creationId xmlns="" xmlns:p14="http://schemas.microsoft.com/office/powerpoint/2010/main" val="1590074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228" y="811223"/>
            <a:ext cx="114142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Among 132 examinees of a certain school, the ratio of successful to unsuccessful students is 9 : 2. Had 4 more students passed, then the ratio of successful to unsuccessful students would have been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A] 14 : 3					B] 14 : 5		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C] 28 : 3					D] 28 :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7C78C96-C1DF-434F-BC4D-04B0B040D3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10851" y="27011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Ratio &amp; Proportion</a:t>
            </a:r>
          </a:p>
        </p:txBody>
      </p:sp>
    </p:spTree>
    <p:extLst>
      <p:ext uri="{BB962C8B-B14F-4D97-AF65-F5344CB8AC3E}">
        <p14:creationId xmlns="" xmlns:p14="http://schemas.microsoft.com/office/powerpoint/2010/main" val="4221471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228" y="811223"/>
            <a:ext cx="114142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Two numbers are in the ratio 5 : 7. On diminishing each of them by 40, they become in the ratio 17 : 27. The difference of the numbers is 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A] 18					B] 52		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C] 137					D] 50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7C78C96-C1DF-434F-BC4D-04B0B040D3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10851" y="27011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Ratio &amp; Proportion</a:t>
            </a:r>
          </a:p>
        </p:txBody>
      </p:sp>
    </p:spTree>
    <p:extLst>
      <p:ext uri="{BB962C8B-B14F-4D97-AF65-F5344CB8AC3E}">
        <p14:creationId xmlns="" xmlns:p14="http://schemas.microsoft.com/office/powerpoint/2010/main" val="3602671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228" y="811223"/>
            <a:ext cx="114142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The students in three classes are in the ratio 2 : 3 : 5. If 20 students are increased in each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class, the ratio changes to 4 : 5 : 7. Originally the total number of students was 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A] 50					B] 90		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C] 100					D] 150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7C78C96-C1DF-434F-BC4D-04B0B040D3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10851" y="27011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Ratio &amp; Proportion</a:t>
            </a:r>
          </a:p>
        </p:txBody>
      </p:sp>
    </p:spTree>
    <p:extLst>
      <p:ext uri="{BB962C8B-B14F-4D97-AF65-F5344CB8AC3E}">
        <p14:creationId xmlns="" xmlns:p14="http://schemas.microsoft.com/office/powerpoint/2010/main" val="4113863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228" y="811223"/>
            <a:ext cx="114142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In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picture of blue and yellow color, blue and yellow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in the ratio of 4 : 3 respectively. If in upper half, blue : yellow is 2 : 3, then in the lower half blue : yellow is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A] 1 : 1					B] 2 : 1		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C] 26 : 9					D] 9 : 26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7C78C96-C1DF-434F-BC4D-04B0B040D3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10851" y="27011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Ratio &amp; Proportion</a:t>
            </a:r>
          </a:p>
        </p:txBody>
      </p:sp>
    </p:spTree>
    <p:extLst>
      <p:ext uri="{BB962C8B-B14F-4D97-AF65-F5344CB8AC3E}">
        <p14:creationId xmlns="" xmlns:p14="http://schemas.microsoft.com/office/powerpoint/2010/main" val="277069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1997315-6C9F-4A33-8748-B85C95E007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302" y="1"/>
            <a:ext cx="1206698" cy="39188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FA81BC11-D4B5-43F9-A26F-6E459B7C7053}"/>
              </a:ext>
            </a:extLst>
          </p:cNvPr>
          <p:cNvGrpSpPr/>
          <p:nvPr/>
        </p:nvGrpSpPr>
        <p:grpSpPr>
          <a:xfrm>
            <a:off x="716280" y="1204365"/>
            <a:ext cx="10972800" cy="1216800"/>
            <a:chOff x="0" y="297714"/>
            <a:chExt cx="10972800" cy="12168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="" xmlns:a16="http://schemas.microsoft.com/office/drawing/2014/main" id="{833AD47B-739F-4249-BCDB-3DFA27A30F74}"/>
                </a:ext>
              </a:extLst>
            </p:cNvPr>
            <p:cNvSpPr/>
            <p:nvPr/>
          </p:nvSpPr>
          <p:spPr>
            <a:xfrm>
              <a:off x="0" y="297714"/>
              <a:ext cx="10972800" cy="121680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="" xmlns:a16="http://schemas.microsoft.com/office/drawing/2014/main" id="{6C38ECEC-D3AF-4552-AA2D-AABC94602FCE}"/>
                </a:ext>
              </a:extLst>
            </p:cNvPr>
            <p:cNvSpPr txBox="1"/>
            <p:nvPr/>
          </p:nvSpPr>
          <p:spPr>
            <a:xfrm>
              <a:off x="59399" y="357113"/>
              <a:ext cx="10854002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4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Ratio &amp; Proportion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A14F642F-42DD-4EAA-8B7A-9028519CCE13}"/>
              </a:ext>
            </a:extLst>
          </p:cNvPr>
          <p:cNvGrpSpPr/>
          <p:nvPr/>
        </p:nvGrpSpPr>
        <p:grpSpPr>
          <a:xfrm>
            <a:off x="609600" y="2421165"/>
            <a:ext cx="11081657" cy="3473371"/>
            <a:chOff x="-108857" y="1514514"/>
            <a:chExt cx="11081657" cy="1558736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6C39F5EC-7060-4776-B4CC-0C3C605F50DF}"/>
                </a:ext>
              </a:extLst>
            </p:cNvPr>
            <p:cNvSpPr/>
            <p:nvPr/>
          </p:nvSpPr>
          <p:spPr>
            <a:xfrm>
              <a:off x="0" y="1514514"/>
              <a:ext cx="10972800" cy="1210950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D0A2C880-6DA2-4434-ABB4-6F2A90F0CF10}"/>
                </a:ext>
              </a:extLst>
            </p:cNvPr>
            <p:cNvSpPr txBox="1"/>
            <p:nvPr/>
          </p:nvSpPr>
          <p:spPr>
            <a:xfrm>
              <a:off x="-108857" y="1541170"/>
              <a:ext cx="10972800" cy="15320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8386" tIns="20320" rIns="113792" bIns="20320" numCol="1" spcCol="1270" anchor="t" anchorCtr="0">
              <a:noAutofit/>
            </a:bodyPr>
            <a:lstStyle/>
            <a:p>
              <a:pPr marL="171450" lvl="1" indent="-17145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IN" sz="20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 to the topic </a:t>
              </a:r>
            </a:p>
            <a:p>
              <a:pPr marL="171450" lvl="1" indent="-17145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US" sz="20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Finding actual quantities from given ratios and vice- verse</a:t>
              </a:r>
              <a:endPara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US" sz="20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Merging of ratios from three or more different ratios</a:t>
              </a:r>
              <a:endPara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US" sz="20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Changing of Ratio by Increasing/decreasing values</a:t>
              </a:r>
              <a:endPara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IN" sz="20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Coins based Questions </a:t>
              </a:r>
            </a:p>
            <a:p>
              <a:pPr marL="171450" lvl="1" indent="-17145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US" sz="20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Third and Fourth proportions</a:t>
              </a:r>
              <a:endPara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IN" sz="20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Sufficiency Questions</a:t>
              </a:r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50628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228" y="811223"/>
            <a:ext cx="114142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The product of two positive integers is 1575 and their ratio is 9 : 7. The smaller integer is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A] 25						B] 35		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C] 45						D] 70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7C78C96-C1DF-434F-BC4D-04B0B040D3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10851" y="27011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Ratio &amp; Proportion</a:t>
            </a:r>
          </a:p>
        </p:txBody>
      </p:sp>
    </p:spTree>
    <p:extLst>
      <p:ext uri="{BB962C8B-B14F-4D97-AF65-F5344CB8AC3E}">
        <p14:creationId xmlns="" xmlns:p14="http://schemas.microsoft.com/office/powerpoint/2010/main" val="1709949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228" y="811223"/>
            <a:ext cx="114142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 Three numbers are in the ratio of 3 : 2 : 5 and the sum of their squares is 1862. The smallest of these numbers is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A] 24					B] 21		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C] 14					D] 35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7C78C96-C1DF-434F-BC4D-04B0B040D3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10851" y="27011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Ratio &amp; Proportion</a:t>
            </a:r>
          </a:p>
        </p:txBody>
      </p:sp>
    </p:spTree>
    <p:extLst>
      <p:ext uri="{BB962C8B-B14F-4D97-AF65-F5344CB8AC3E}">
        <p14:creationId xmlns="" xmlns:p14="http://schemas.microsoft.com/office/powerpoint/2010/main" val="2011520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228" y="811223"/>
            <a:ext cx="114142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 The income of A, B and C are in the ratio 3 : 7 : 4 and their expenses in the ratio 4 : 3 : 5. If A saves 300 out of an income of 2,400, the savings of B and C are 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A]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4025 and 575				B]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1575 and 225		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C]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2750 and 1525				D]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3725 and 1525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7C78C96-C1DF-434F-BC4D-04B0B040D3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10851" y="27011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Ratio &amp; Proportion</a:t>
            </a:r>
          </a:p>
        </p:txBody>
      </p:sp>
    </p:spTree>
    <p:extLst>
      <p:ext uri="{BB962C8B-B14F-4D97-AF65-F5344CB8AC3E}">
        <p14:creationId xmlns="" xmlns:p14="http://schemas.microsoft.com/office/powerpoint/2010/main" val="1130636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228" y="811223"/>
            <a:ext cx="114142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19. The salaries of A, B and C are in the ratio 1 : 3 : 4. If the salaries are increased by 5%, 10% and 15% respectively, then the increased salaries will be in the Ratio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A] </a:t>
            </a:r>
            <a:r>
              <a:rPr lang="en-US" sz="2400" dirty="0"/>
              <a:t>20 : 66 : 95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B] </a:t>
            </a:r>
            <a:r>
              <a:rPr lang="en-US" sz="2400" dirty="0"/>
              <a:t>21 : 66 : 95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C] </a:t>
            </a:r>
            <a:r>
              <a:rPr lang="en-US" sz="2400" dirty="0"/>
              <a:t>21 : 66 : 92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D] </a:t>
            </a:r>
            <a:r>
              <a:rPr lang="en-US" sz="2400" dirty="0"/>
              <a:t>19 : 66 : 92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7C78C96-C1DF-434F-BC4D-04B0B040D3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10851" y="27011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Ratio &amp; Proportion</a:t>
            </a:r>
          </a:p>
        </p:txBody>
      </p:sp>
    </p:spTree>
    <p:extLst>
      <p:ext uri="{BB962C8B-B14F-4D97-AF65-F5344CB8AC3E}">
        <p14:creationId xmlns="" xmlns:p14="http://schemas.microsoft.com/office/powerpoint/2010/main" val="3522715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228" y="811223"/>
            <a:ext cx="114142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 180 contained in a box consists of one rupee, 50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25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coins in the ratio 2 : 3 : 4. What is the number of 50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coins?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A] 60					B] 120		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C] 150					D] 180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7C78C96-C1DF-434F-BC4D-04B0B040D3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10851" y="27011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Ratio &amp; Proportion</a:t>
            </a:r>
          </a:p>
        </p:txBody>
      </p:sp>
    </p:spTree>
    <p:extLst>
      <p:ext uri="{BB962C8B-B14F-4D97-AF65-F5344CB8AC3E}">
        <p14:creationId xmlns="" xmlns:p14="http://schemas.microsoft.com/office/powerpoint/2010/main" val="3002717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42554" y="991906"/>
            <a:ext cx="108922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Proportion:</a:t>
            </a:r>
            <a:b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en-US" sz="2400" b="1" i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a:b = c:d</a:t>
            </a:r>
            <a:endParaRPr lang="en-US" sz="24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can be written as a/b = c/d</a:t>
            </a:r>
          </a:p>
          <a:p>
            <a: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which implies, a*d = b*c, or, ad = </a:t>
            </a:r>
            <a:r>
              <a:rPr lang="en-US" sz="2400" dirty="0" err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endParaRPr lang="en-US" sz="24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this property helps in solving many questions</a:t>
            </a:r>
          </a:p>
          <a:p>
            <a: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(ii) if </a:t>
            </a:r>
            <a:r>
              <a:rPr lang="en-US" sz="2400" b="1" i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a:b = b:c</a:t>
            </a:r>
            <a: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means this proportions between three numbers is in the form of</a:t>
            </a:r>
          </a:p>
          <a:p>
            <a: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‘Continued proportions’, as all three numbers are having a connection.</a:t>
            </a:r>
          </a:p>
          <a:p>
            <a: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So, a/b=b/c or,</a:t>
            </a:r>
          </a:p>
          <a:p>
            <a: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ac=</a:t>
            </a:r>
            <a:r>
              <a:rPr lang="en-US" sz="2400" dirty="0" err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b.b</a:t>
            </a:r>
            <a: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or,</a:t>
            </a:r>
          </a:p>
          <a:p>
            <a: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ac=b</a:t>
            </a:r>
            <a:r>
              <a:rPr lang="en-US" sz="2400" baseline="300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b="0" i="0" dirty="0">
              <a:solidFill>
                <a:srgbClr val="26262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27011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Ratio &amp; Proportion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F8FE94A-B14A-4D69-8885-E19CD81DEF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302" y="1"/>
            <a:ext cx="1206698" cy="3918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98304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228" y="811223"/>
            <a:ext cx="114142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21. The means proportion of 3 and 12 is: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A] 6						B] 9 	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C] 8 						D] 4.5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7C78C96-C1DF-434F-BC4D-04B0B040D3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10851" y="27011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Ratio &amp; Proportion</a:t>
            </a:r>
          </a:p>
        </p:txBody>
      </p:sp>
    </p:spTree>
    <p:extLst>
      <p:ext uri="{BB962C8B-B14F-4D97-AF65-F5344CB8AC3E}">
        <p14:creationId xmlns="" xmlns:p14="http://schemas.microsoft.com/office/powerpoint/2010/main" val="2415898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228" y="811223"/>
            <a:ext cx="114142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22. If 18, x and 50 are in continued proportion, then the value of x is: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A] 30						B] 5 	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C] 3						D] 32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7C78C96-C1DF-434F-BC4D-04B0B040D3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10851" y="27011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Ratio &amp; Proportion</a:t>
            </a:r>
          </a:p>
        </p:txBody>
      </p:sp>
    </p:spTree>
    <p:extLst>
      <p:ext uri="{BB962C8B-B14F-4D97-AF65-F5344CB8AC3E}">
        <p14:creationId xmlns="" xmlns:p14="http://schemas.microsoft.com/office/powerpoint/2010/main" val="1286688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228" y="811223"/>
            <a:ext cx="114142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23. The forth proportion of 4.5, 9, 9 is: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A] 30						B] 27	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C] 18						D] 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7C78C96-C1DF-434F-BC4D-04B0B040D3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10851" y="27011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Ratio &amp; Proportion</a:t>
            </a:r>
          </a:p>
        </p:txBody>
      </p:sp>
    </p:spTree>
    <p:extLst>
      <p:ext uri="{BB962C8B-B14F-4D97-AF65-F5344CB8AC3E}">
        <p14:creationId xmlns="" xmlns:p14="http://schemas.microsoft.com/office/powerpoint/2010/main" val="639740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228" y="811223"/>
            <a:ext cx="114142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24. The number to be added to each of the numbers 7, 16, 43, 88 to make the numbers in proportion is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A] 2						B] 3	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C] 5						D]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7C78C96-C1DF-434F-BC4D-04B0B040D3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10851" y="27011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Ratio &amp; Proportion</a:t>
            </a:r>
          </a:p>
        </p:txBody>
      </p:sp>
    </p:spTree>
    <p:extLst>
      <p:ext uri="{BB962C8B-B14F-4D97-AF65-F5344CB8AC3E}">
        <p14:creationId xmlns="" xmlns:p14="http://schemas.microsoft.com/office/powerpoint/2010/main" val="375081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rinciples of design theory of design module 2 proportion,scale, hi…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019374"/>
            <a:ext cx="6797040" cy="49757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317531" y="27011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Ratio &amp; Proportion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3216043-8AA9-43A6-8C10-8F565F102A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302" y="1"/>
            <a:ext cx="1206698" cy="3918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27606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9562" y="246855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Ratio &amp; Proportion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0993"/>
            <a:ext cx="1183907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Directions (25-27):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of the questions given below consists of a statement and / or a question and two statement numbered I and II given below it. You have to decide whether the data provided in the statement is / are sufficient to answer the given question. Read both the statements and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 answer (a)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if the data in statement A alone are sufficient to answer the question, while the data in statement B alone are not sufficient to answer the question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 answer (b)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if the data in statement B alone are sufficient to answer the question, while the data in statement A alone are not sufficient to answer the question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 answer (c)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if the data either in statement A or in statement B alone are sufficient to the answer the question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 the answer (d)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if the data even in statement A and B together are not sufficient to answer the question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 answer (e)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if the data in both statement A and B together are necessary to answer the question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BE512F9-7927-41A3-9685-D124713205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302" y="1"/>
            <a:ext cx="1206698" cy="3918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45365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9562" y="246855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Ratio &amp; Proportion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0993"/>
            <a:ext cx="113635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25. 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Rohan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sachin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together earn rs. 14000 per month. How much does Rohan earn?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Their salaries are in the ratio 3: 4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Sachin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earns rs. 2000 per month more than Rohan.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D2E1EBB-FE6F-4228-86F5-6368C17E0D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302" y="1"/>
            <a:ext cx="1206698" cy="3918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3281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21278" y="150603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Ratio &amp; Proportion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4290" y="544741"/>
            <a:ext cx="112904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was the ratio between the ages of P and R four years ago?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The ratio between the present ages of P and Q is 3: 4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The ratio between the present ages of Q and R is 4 :5.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63B925E-EA6C-4AFE-9EFF-48E01941F9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302" y="1"/>
            <a:ext cx="1206698" cy="3918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88006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73152" y="246855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Ratio &amp; Proportion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-7620" y="640993"/>
            <a:ext cx="111989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students are there in the class?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Boys and girls are in the ratio of 2: 3 respectively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Difference between the number of girls and the number of boys is 8 and 60% of the students are girls.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06E1C4B-133F-44E4-AFCD-CDB0B7235F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302" y="1"/>
            <a:ext cx="1206698" cy="3918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69930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24201" y="2967335"/>
            <a:ext cx="4743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Any </a:t>
            </a:r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Times New Roman" pitchFamily="18" charset="0"/>
                <a:cs typeface="Times New Roman" pitchFamily="18" charset="0"/>
              </a:rPr>
              <a:t>Doubts</a:t>
            </a:r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???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BF28E76-4F30-4ED5-BF06-F2FC469C84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186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1262" y="857255"/>
            <a:ext cx="11229475" cy="77439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effectLst/>
              </a:rPr>
              <a:t>Merging of Ratio’s</a:t>
            </a:r>
          </a:p>
        </p:txBody>
      </p:sp>
      <p:sp>
        <p:nvSpPr>
          <p:cNvPr id="2" name="Rectangle 1"/>
          <p:cNvSpPr/>
          <p:nvPr/>
        </p:nvSpPr>
        <p:spPr>
          <a:xfrm>
            <a:off x="481262" y="3266841"/>
            <a:ext cx="53515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For example:-    let </a:t>
            </a:r>
            <a:r>
              <a:rPr lang="en-US" i="1" dirty="0">
                <a:solidFill>
                  <a:srgbClr val="262626"/>
                </a:solidFill>
              </a:rPr>
              <a:t>a:b :: 3:4</a:t>
            </a:r>
            <a:r>
              <a:rPr lang="en-US" dirty="0">
                <a:solidFill>
                  <a:srgbClr val="262626"/>
                </a:solidFill>
              </a:rPr>
              <a:t> and </a:t>
            </a:r>
            <a:r>
              <a:rPr lang="en-US" i="1" dirty="0">
                <a:solidFill>
                  <a:srgbClr val="262626"/>
                </a:solidFill>
              </a:rPr>
              <a:t>b:c :: 5:7</a:t>
            </a:r>
            <a:r>
              <a:rPr lang="en-US" dirty="0">
                <a:solidFill>
                  <a:srgbClr val="262626"/>
                </a:solidFill>
              </a:rPr>
              <a:t> , if we have to find the </a:t>
            </a:r>
            <a:r>
              <a:rPr lang="en-US" i="1" dirty="0">
                <a:solidFill>
                  <a:srgbClr val="262626"/>
                </a:solidFill>
              </a:rPr>
              <a:t>a:b:c</a:t>
            </a:r>
            <a:r>
              <a:rPr lang="en-US" dirty="0">
                <a:solidFill>
                  <a:srgbClr val="262626"/>
                </a:solidFill>
              </a:rPr>
              <a:t>.</a:t>
            </a:r>
          </a:p>
          <a:p>
            <a:r>
              <a:rPr lang="en-US" dirty="0">
                <a:solidFill>
                  <a:srgbClr val="262626"/>
                </a:solidFill>
              </a:rPr>
              <a:t>So a:b become 15:20 and b:c become 20:28</a:t>
            </a:r>
            <a:br>
              <a:rPr lang="en-US" dirty="0">
                <a:solidFill>
                  <a:srgbClr val="262626"/>
                </a:solidFill>
              </a:rPr>
            </a:br>
            <a:endParaRPr lang="en-US" dirty="0">
              <a:solidFill>
                <a:srgbClr val="262626"/>
              </a:solidFill>
            </a:endParaRPr>
          </a:p>
          <a:p>
            <a:r>
              <a:rPr lang="en-US" dirty="0">
                <a:solidFill>
                  <a:srgbClr val="262626"/>
                </a:solidFill>
              </a:rPr>
              <a:t>So a:b:c = 15:20:28.</a:t>
            </a:r>
            <a:endParaRPr lang="en-US" b="0" dirty="0">
              <a:solidFill>
                <a:srgbClr val="262626"/>
              </a:solidFill>
              <a:effectLst/>
            </a:endParaRP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317531" y="285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Ratio &amp; Proportion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19B8432-0A4B-4D02-8B68-326A489C3EEB}"/>
              </a:ext>
            </a:extLst>
          </p:cNvPr>
          <p:cNvSpPr txBox="1"/>
          <p:nvPr/>
        </p:nvSpPr>
        <p:spPr>
          <a:xfrm>
            <a:off x="438807" y="221888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If A:B=M:N, B:C=P:Q, THEN A:B:C IS</a:t>
            </a:r>
          </a:p>
          <a:p>
            <a:pPr>
              <a:buNone/>
            </a:pPr>
            <a:r>
              <a:rPr lang="en-US" b="1" dirty="0"/>
              <a:t>	A:B:C= MP:PN:NQ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7FA1247-92A9-4F6B-B6DA-F52E4D2543A3}"/>
              </a:ext>
            </a:extLst>
          </p:cNvPr>
          <p:cNvSpPr txBox="1"/>
          <p:nvPr/>
        </p:nvSpPr>
        <p:spPr>
          <a:xfrm>
            <a:off x="6095999" y="221888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b="1" dirty="0"/>
              <a:t>If A:B=M:N, B:C=P:Q, C:D=R:S,THEN A:B:C:D IS</a:t>
            </a:r>
          </a:p>
          <a:p>
            <a:pPr>
              <a:buNone/>
            </a:pPr>
            <a:r>
              <a:rPr lang="en-US" sz="1800" b="1" dirty="0"/>
              <a:t>	A:B:C:D=MPR:NPR:NQR:NQS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090A311-B567-4BD4-B53B-37B74FF09716}"/>
              </a:ext>
            </a:extLst>
          </p:cNvPr>
          <p:cNvSpPr txBox="1"/>
          <p:nvPr/>
        </p:nvSpPr>
        <p:spPr>
          <a:xfrm>
            <a:off x="6359219" y="311561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/>
              <a:t>FOR EXAMPLE,</a:t>
            </a:r>
          </a:p>
          <a:p>
            <a:pPr>
              <a:buNone/>
            </a:pPr>
            <a:r>
              <a:rPr lang="en-US" sz="1800" dirty="0"/>
              <a:t>A:B=2:3</a:t>
            </a:r>
          </a:p>
          <a:p>
            <a:pPr>
              <a:buNone/>
            </a:pPr>
            <a:r>
              <a:rPr lang="en-US" sz="1800" dirty="0"/>
              <a:t>B:C=3:4</a:t>
            </a:r>
          </a:p>
          <a:p>
            <a:pPr>
              <a:buNone/>
            </a:pPr>
            <a:r>
              <a:rPr lang="en-US" sz="1800" dirty="0"/>
              <a:t>C:D=4:5</a:t>
            </a:r>
          </a:p>
          <a:p>
            <a:pPr>
              <a:buNone/>
            </a:pPr>
            <a:r>
              <a:rPr lang="en-US" sz="1800" dirty="0"/>
              <a:t>A:B:C:D=2*3*4:3*3*4:3*4*4:3*4*5</a:t>
            </a:r>
          </a:p>
          <a:p>
            <a:pPr>
              <a:buNone/>
            </a:pPr>
            <a:r>
              <a:rPr lang="en-US" sz="1800" dirty="0"/>
              <a:t>A:B:C:D=24:36:48:60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769330D-D824-497C-B628-0E6E66B21C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302" y="1"/>
            <a:ext cx="1206698" cy="3918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3658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228" y="811223"/>
            <a:ext cx="112597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If a : b = 7 : 9 and b : c =15 : 7, then what is a : c?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A] 5 : 3					B] 3 : 5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C] 7 : 20					D] 7 : 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7C78C96-C1DF-434F-BC4D-04B0B040D3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10851" y="27011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Ratio &amp; Proportion</a:t>
            </a:r>
          </a:p>
        </p:txBody>
      </p:sp>
    </p:spTree>
    <p:extLst>
      <p:ext uri="{BB962C8B-B14F-4D97-AF65-F5344CB8AC3E}">
        <p14:creationId xmlns="" xmlns:p14="http://schemas.microsoft.com/office/powerpoint/2010/main" val="246713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228" y="811223"/>
            <a:ext cx="114142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If A : B = 3 : 4, B : C = 5 : 7 and C : D = 8 : 9 then A : D is equal to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A] 3 : 7					B] 7 : 3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C] 21 : 10					D] 10 : 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7C78C96-C1DF-434F-BC4D-04B0B040D3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10851" y="27011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Ratio &amp; Proportion</a:t>
            </a:r>
          </a:p>
        </p:txBody>
      </p:sp>
    </p:spTree>
    <p:extLst>
      <p:ext uri="{BB962C8B-B14F-4D97-AF65-F5344CB8AC3E}">
        <p14:creationId xmlns="" xmlns:p14="http://schemas.microsoft.com/office/powerpoint/2010/main" val="4189594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228" y="811223"/>
            <a:ext cx="114142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The ratio of A to B is 4 : 5 and that of B to C is 2 : 3. If A equals 800, C equals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A] 1000					B] 1200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C] 1500					D] 2000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7C78C96-C1DF-434F-BC4D-04B0B040D3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10851" y="27011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Ratio &amp; Proportion</a:t>
            </a:r>
          </a:p>
        </p:txBody>
      </p:sp>
    </p:spTree>
    <p:extLst>
      <p:ext uri="{BB962C8B-B14F-4D97-AF65-F5344CB8AC3E}">
        <p14:creationId xmlns="" xmlns:p14="http://schemas.microsoft.com/office/powerpoint/2010/main" val="911800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228" y="811223"/>
            <a:ext cx="114142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4. If two times of A is equal to three times of B and also equal to four times of C, then A : B : C is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A] 2 : 3 : 4					B] 3 : 4 : 2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C] 4 : 6 : 3					D] 6 : 4 :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7C78C96-C1DF-434F-BC4D-04B0B040D3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10851" y="27011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Ratio &amp; Proportion</a:t>
            </a:r>
          </a:p>
        </p:txBody>
      </p:sp>
    </p:spTree>
    <p:extLst>
      <p:ext uri="{BB962C8B-B14F-4D97-AF65-F5344CB8AC3E}">
        <p14:creationId xmlns="" xmlns:p14="http://schemas.microsoft.com/office/powerpoint/2010/main" val="1021690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228" y="811223"/>
            <a:ext cx="114142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33,630 are divided among A, B and C in such a manner that the ratio of the amount of A to that of B is 3 : 7 and the ratio of the amount of B to that of C is 6 : 5. The amount of money received by B is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A]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14868					B]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16257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C]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13290					D]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12390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7C78C96-C1DF-434F-BC4D-04B0B040D3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10851" y="27011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Ratio &amp; Proportion</a:t>
            </a:r>
          </a:p>
        </p:txBody>
      </p:sp>
    </p:spTree>
    <p:extLst>
      <p:ext uri="{BB962C8B-B14F-4D97-AF65-F5344CB8AC3E}">
        <p14:creationId xmlns="" xmlns:p14="http://schemas.microsoft.com/office/powerpoint/2010/main" val="2635560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2891</TotalTime>
  <Words>1463</Words>
  <Application>Microsoft Office PowerPoint</Application>
  <PresentationFormat>Custom</PresentationFormat>
  <Paragraphs>269</Paragraphs>
  <Slides>34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Executive</vt:lpstr>
      <vt:lpstr>RATIO &amp; PROPORTION  </vt:lpstr>
      <vt:lpstr>Slide 2</vt:lpstr>
      <vt:lpstr>Slide 3</vt:lpstr>
      <vt:lpstr>Merging of Ratio’s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</dc:creator>
  <cp:lastModifiedBy>user</cp:lastModifiedBy>
  <cp:revision>562</cp:revision>
  <dcterms:created xsi:type="dcterms:W3CDTF">2017-07-13T07:57:18Z</dcterms:created>
  <dcterms:modified xsi:type="dcterms:W3CDTF">2022-09-28T04:37:35Z</dcterms:modified>
</cp:coreProperties>
</file>