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7" r:id="rId5"/>
    <p:sldId id="281" r:id="rId6"/>
    <p:sldId id="27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5ADB-AFEE-4F26-9622-A9FFCBEB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E3265-0893-4BE7-A8F9-8049B5F5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ED93-05DC-4E29-80A2-AECEB233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66870-02D8-441E-816E-4782BB13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9E52-7B2E-406C-A59F-2ABD57DF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4226-6F40-4CC9-8A19-C613767F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27573-5072-4224-83F3-D8ACB5A10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0B45-8182-47BC-90BE-DF1AA2E6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C569-3EF0-40FA-B603-90448A60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2A18-71ED-4107-81A9-A7997B6D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D1044-B4F7-40F3-964C-A192747A5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E503F-4499-4096-A88E-D64F40072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D88E-B992-458C-A317-660F2DAF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44E4-0414-4065-A1A7-F3179CE8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0D62-48B9-4030-810B-F86D3021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9F60-3398-415F-9F11-C9CEB4B5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1F8C-0E8E-4986-8FF9-64566D79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8CF8-416F-41E3-8904-5DA20C8A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BC7F-E5E2-414F-AF16-82459D7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FEA0-045E-4EFB-83D4-441FA9A7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32E1-CE02-46F8-9FA3-78C96BE7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CF53E-6C46-4A42-BFD8-AF967F0A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BF2D-F3D2-4606-8D88-0F95FE9C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66A5-76B4-44CA-AD7A-8440C9A3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F276-670F-445F-924C-13B1D35F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60E0-E295-4290-A023-5C6FA88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E97A-A026-4727-86A2-0F6B1977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02D43-947C-46F3-894E-67F188DF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8A5ED-352B-4731-A84F-4E9EBADB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942-AEBE-4573-9536-E1FFD383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369F-0A1D-4DE9-9C31-48EDD047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3C8-E082-49F1-B73F-0D3E888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6FBA-01F1-44B7-865A-BBA2AB8E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B26D8-997E-4B82-89B7-1AE8DD67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BDAC5-1D9D-41CF-A030-0D621BC40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0828-96AC-4E13-A388-82E5C49E0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A3E89-C21F-4CD2-B1AC-55EBA447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116AA-34F4-4973-858D-1D825E66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2EBF5-61E7-479D-A85A-EF5C970B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685B-A9DB-4C9A-86EE-4D7F71E4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FB355-4D73-4A46-A523-07B334A7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83CF0-7356-4455-AA90-92A75099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C3D7E-B753-463F-BA0E-A953C6FB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D567-33A6-465E-A87C-11A5B280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CA1A1-D7D4-40EE-9D8E-91644765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91357-D786-4D12-BACE-B019D0E9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8A13-3429-4946-8373-20FCC399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BA85-3A78-443B-BDF4-F9634FE7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7B555-29A5-4C6F-97E2-35669DEC7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C361-4183-4217-AA1D-E686810A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A2366-B0E8-41A5-8C46-AF3526FA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3BCB-9C43-4F06-A119-3B941D17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A8C6-1EA0-486C-9619-BC22855A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8662B-C7E2-452E-AACC-67C540AB9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F1079-8B83-47F0-89FD-79F78B4C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8A42-1B88-475A-83C4-5DF9EA4C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7001-4CD9-4CB0-B67C-C53134C2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6593-337A-4475-9969-F0DD621C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8E35-FD49-41EC-B39C-5DB67A0A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E5176-EADB-40C5-8072-F20ADA0D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05D5-BA07-4489-893D-3D4A54A7C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7597-B864-4776-9187-BF7462EFAD2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D74D-5E66-4C91-BF61-FBAE50112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5CFA-03BA-4725-AB96-92399B857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88C2-755F-42C9-835C-C47DC6791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10FE-2FA6-4343-82E7-D5F301941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OPEN MINOR</a:t>
            </a:r>
          </a:p>
        </p:txBody>
      </p:sp>
    </p:spTree>
    <p:extLst>
      <p:ext uri="{BB962C8B-B14F-4D97-AF65-F5344CB8AC3E}">
        <p14:creationId xmlns:p14="http://schemas.microsoft.com/office/powerpoint/2010/main" val="25596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E976-52F7-4F5F-B829-C6855DB8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What is an Open Minor?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95D0-FF50-4CA2-B969-FACEF110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1800" dirty="0"/>
              <a:t>Open Minor electives is a set of elective courses in an unrelated area to develop additional skills enhancing employment opportunities. It is an opportunity for a student to explore a secondary area of undergraduate study either for personal interest beyond a student's degree program, or as an area of specific expertise (skillset) related to the student's degree program that will serve the student's career choice.</a:t>
            </a:r>
          </a:p>
          <a:p>
            <a:pPr>
              <a:buFontTx/>
              <a:buChar char="-"/>
            </a:pPr>
            <a:r>
              <a:rPr lang="en-IN" sz="1800" dirty="0"/>
              <a:t>Minors allow students to gain interdisciplinary experience and exposure to concepts and perspectives that may not be a part of their degree program—thus widening their understanding of the profession</a:t>
            </a:r>
          </a:p>
          <a:p>
            <a:pPr>
              <a:buFontTx/>
              <a:buChar char="-"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3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7716-3AD6-4008-8978-A97DC8E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How Open Minor can help the students?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68A2-9484-49EA-AA06-CB772C3C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IN" sz="1800" dirty="0"/>
              <a:t>To enable student’s to pursue allied academic interest in contemporary areas. </a:t>
            </a:r>
          </a:p>
          <a:p>
            <a:pPr>
              <a:buFontTx/>
              <a:buChar char="-"/>
            </a:pPr>
            <a:r>
              <a:rPr lang="en-IN" sz="1800" dirty="0"/>
              <a:t>To provide an academic mechanism for fulfilling multidisciplinary demands of industries. </a:t>
            </a:r>
          </a:p>
          <a:p>
            <a:pPr>
              <a:buFontTx/>
              <a:buChar char="-"/>
            </a:pPr>
            <a:r>
              <a:rPr lang="en-IN" sz="1800" dirty="0"/>
              <a:t>To provide effective yet flexible options for students to achieve basic to intermediate level competence in the Minor area.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0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A934-8F83-44D6-BCF3-7FF6A632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MULTIMEDIA AND WEB DEVELOPMENT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1E170B-D3A4-45FB-A7B7-69F51317F960}"/>
              </a:ext>
            </a:extLst>
          </p:cNvPr>
          <p:cNvGraphicFramePr>
            <a:graphicFrameLocks noGrp="1"/>
          </p:cNvGraphicFramePr>
          <p:nvPr/>
        </p:nvGraphicFramePr>
        <p:xfrm>
          <a:off x="862500" y="1857221"/>
          <a:ext cx="100584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1244388227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1058372661"/>
                    </a:ext>
                  </a:extLst>
                </a:gridCol>
              </a:tblGrid>
              <a:tr h="342855">
                <a:tc>
                  <a:txBody>
                    <a:bodyPr/>
                    <a:lstStyle/>
                    <a:p>
                      <a:r>
                        <a:rPr lang="en-IN" b="1" dirty="0"/>
                        <a:t>Brief description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888591"/>
                  </a:ext>
                </a:extLst>
              </a:tr>
              <a:tr h="753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 you a Youtuber? Learn the art of developing multimedia content on the web. This minor covers everything from beginner to expert level of multimedia and web development. Bring customers for your business!.</a:t>
                      </a: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Student</a:t>
                      </a:r>
                      <a:r>
                        <a:rPr lang="en-IN" sz="1800" baseline="0" dirty="0"/>
                        <a:t> will be able to develop multimedia content by using different tools like Unity 3D, Flash player and many more.</a:t>
                      </a:r>
                      <a:endParaRPr lang="en-IN" sz="1800" dirty="0"/>
                    </a:p>
                    <a:p>
                      <a:pPr algn="l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356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7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A228-2C42-4A7F-8EF9-8ED858BC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208981"/>
            <a:ext cx="10058400" cy="748454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MULTIMEDIA AND WEB DEVELOPMENT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7078" y="946817"/>
          <a:ext cx="11264348" cy="574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5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167">
                <a:tc>
                  <a:txBody>
                    <a:bodyPr/>
                    <a:lstStyle/>
                    <a:p>
                      <a:r>
                        <a:rPr lang="en-IN" sz="1600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31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CONTENT MANAGEMENT TOOL  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(CAP807)</a:t>
                      </a:r>
                    </a:p>
                    <a:p>
                      <a:pPr algn="l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Skill</a:t>
                      </a:r>
                      <a:r>
                        <a:rPr lang="en-IN" sz="1600" baseline="0" dirty="0">
                          <a:latin typeface="+mn-lt"/>
                        </a:rPr>
                        <a:t> enhancement for designing online content management.  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CO1: Student will be able to </a:t>
                      </a:r>
                      <a:r>
                        <a:rPr lang="en-IN" sz="1600" dirty="0"/>
                        <a:t>apply Open Source Content Management System.</a:t>
                      </a:r>
                    </a:p>
                    <a:p>
                      <a:r>
                        <a:rPr lang="en-IN" sz="1600" dirty="0">
                          <a:latin typeface="+mn-lt"/>
                        </a:rPr>
                        <a:t>CO2: Student will be able to </a:t>
                      </a:r>
                      <a:r>
                        <a:rPr lang="en-IN" sz="1600" dirty="0"/>
                        <a:t>develop Word Press site.</a:t>
                      </a:r>
                    </a:p>
                    <a:p>
                      <a:r>
                        <a:rPr lang="en-IN" sz="1600" dirty="0">
                          <a:latin typeface="+mn-lt"/>
                        </a:rPr>
                        <a:t>CO3:</a:t>
                      </a:r>
                      <a:r>
                        <a:rPr lang="en-IN" sz="1600" baseline="0" dirty="0">
                          <a:latin typeface="+mn-lt"/>
                        </a:rPr>
                        <a:t> Student will be able to </a:t>
                      </a:r>
                      <a:r>
                        <a:rPr lang="en-IN" sz="1600" dirty="0"/>
                        <a:t>compile and reorganize site content.</a:t>
                      </a:r>
                      <a:endParaRPr lang="en-IN" sz="1600" baseline="0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>
                          <a:latin typeface="+mn-lt"/>
                        </a:rPr>
                        <a:t>CO4: Student will be able to </a:t>
                      </a:r>
                      <a:r>
                        <a:rPr lang="en-IN" sz="1600" dirty="0"/>
                        <a:t>employ Widgets, Plugins and Menus.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4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 5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(CAP808)</a:t>
                      </a:r>
                    </a:p>
                    <a:p>
                      <a:pPr algn="l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Designing</a:t>
                      </a:r>
                      <a:r>
                        <a:rPr lang="en-IN" sz="1600" baseline="0" dirty="0">
                          <a:latin typeface="+mn-lt"/>
                        </a:rPr>
                        <a:t> of we sites using HTML 5.0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CO1: Student will be able to </a:t>
                      </a:r>
                      <a:r>
                        <a:rPr lang="en-IN" sz="1600" dirty="0"/>
                        <a:t>illustrate some basics about the origins of HTML in order to understand HTML5</a:t>
                      </a:r>
                      <a:endParaRPr lang="en-IN" sz="1600" dirty="0">
                        <a:latin typeface="+mn-lt"/>
                      </a:endParaRPr>
                    </a:p>
                    <a:p>
                      <a:r>
                        <a:rPr lang="en-IN" sz="1600" dirty="0">
                          <a:latin typeface="+mn-lt"/>
                        </a:rPr>
                        <a:t>CO2: Student will be able to </a:t>
                      </a:r>
                      <a:r>
                        <a:rPr lang="en-IN" sz="1600" dirty="0"/>
                        <a:t>analyse and explore the Web page content.</a:t>
                      </a:r>
                      <a:endParaRPr lang="en-IN" sz="1600" dirty="0">
                        <a:latin typeface="+mn-lt"/>
                      </a:endParaRPr>
                    </a:p>
                    <a:p>
                      <a:r>
                        <a:rPr lang="en-IN" sz="1600" dirty="0">
                          <a:latin typeface="+mn-lt"/>
                        </a:rPr>
                        <a:t>CO3:</a:t>
                      </a:r>
                      <a:r>
                        <a:rPr lang="en-IN" sz="1600" baseline="0" dirty="0">
                          <a:latin typeface="+mn-lt"/>
                        </a:rPr>
                        <a:t> Student will be able to </a:t>
                      </a:r>
                      <a:r>
                        <a:rPr lang="en-IN" sz="1600" dirty="0"/>
                        <a:t>compose powerful Web applications .</a:t>
                      </a:r>
                      <a:endParaRPr lang="en-IN" sz="1600" baseline="0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>
                          <a:latin typeface="+mn-lt"/>
                        </a:rPr>
                        <a:t>CO4: Student will be able to </a:t>
                      </a:r>
                      <a:r>
                        <a:rPr lang="en-IN" sz="1600" dirty="0"/>
                        <a:t>manipulate images and text .</a:t>
                      </a:r>
                      <a:endParaRPr lang="en-IN" sz="16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0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SCRIPT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(CAP809)</a:t>
                      </a:r>
                    </a:p>
                    <a:p>
                      <a:pPr algn="l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Create</a:t>
                      </a:r>
                      <a:r>
                        <a:rPr lang="en-IN" sz="1600" baseline="0" dirty="0">
                          <a:latin typeface="+mn-lt"/>
                        </a:rPr>
                        <a:t> dynamic web sites using JavaScript.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CO1: Student will be able to </a:t>
                      </a:r>
                      <a:r>
                        <a:rPr lang="en-IN" sz="1600" dirty="0"/>
                        <a:t>explore with the basic building blocks of JavaScript </a:t>
                      </a:r>
                    </a:p>
                    <a:p>
                      <a:r>
                        <a:rPr lang="en-IN" sz="1600" dirty="0">
                          <a:latin typeface="+mn-lt"/>
                        </a:rPr>
                        <a:t>CO2: Student will be able to </a:t>
                      </a:r>
                      <a:r>
                        <a:rPr lang="en-IN" sz="1600" dirty="0"/>
                        <a:t>write the script element for including JavaScript in a web page.</a:t>
                      </a:r>
                      <a:endParaRPr lang="en-IN" sz="1600" dirty="0">
                        <a:latin typeface="+mn-lt"/>
                      </a:endParaRPr>
                    </a:p>
                    <a:p>
                      <a:r>
                        <a:rPr lang="en-IN" sz="1600" dirty="0">
                          <a:latin typeface="+mn-lt"/>
                        </a:rPr>
                        <a:t>CO3:</a:t>
                      </a:r>
                      <a:r>
                        <a:rPr lang="en-IN" sz="1600" baseline="0" dirty="0">
                          <a:latin typeface="+mn-lt"/>
                        </a:rPr>
                        <a:t> Student will be able to </a:t>
                      </a:r>
                      <a:r>
                        <a:rPr lang="en-IN" sz="1600" dirty="0"/>
                        <a:t>understand all the basic programming concepts.</a:t>
                      </a:r>
                      <a:endParaRPr lang="en-IN" sz="16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12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PHOTOSHOP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(CAP806)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CO1: Student will be able to </a:t>
                      </a:r>
                      <a:r>
                        <a:rPr lang="en-IN" sz="1600" dirty="0"/>
                        <a:t>sketch images in photoshop GUI from scratch.</a:t>
                      </a:r>
                      <a:endParaRPr lang="en-IN" sz="1600" dirty="0">
                        <a:latin typeface="+mn-lt"/>
                      </a:endParaRPr>
                    </a:p>
                    <a:p>
                      <a:r>
                        <a:rPr lang="en-IN" sz="1600" dirty="0">
                          <a:latin typeface="+mn-lt"/>
                        </a:rPr>
                        <a:t>CO2: Student will be able to </a:t>
                      </a:r>
                      <a:r>
                        <a:rPr lang="en-IN" sz="1600" dirty="0"/>
                        <a:t>observe and work with different layers in images.</a:t>
                      </a:r>
                      <a:endParaRPr lang="en-IN" sz="1600" dirty="0">
                        <a:latin typeface="+mn-lt"/>
                      </a:endParaRPr>
                    </a:p>
                    <a:p>
                      <a:r>
                        <a:rPr lang="en-IN" sz="1600" dirty="0">
                          <a:latin typeface="+mn-lt"/>
                        </a:rPr>
                        <a:t>CO3:</a:t>
                      </a:r>
                      <a:r>
                        <a:rPr lang="en-IN" sz="1600" baseline="0" dirty="0">
                          <a:latin typeface="+mn-lt"/>
                        </a:rPr>
                        <a:t> Student will be able to </a:t>
                      </a:r>
                      <a:r>
                        <a:rPr lang="en-IN" sz="1600" dirty="0"/>
                        <a:t>paint and stylize images by combining filters with blending and masks.</a:t>
                      </a:r>
                      <a:endParaRPr lang="en-IN" sz="1600" baseline="0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>
                          <a:latin typeface="+mn-lt"/>
                        </a:rPr>
                        <a:t>CO4: Student will be able to </a:t>
                      </a:r>
                      <a:r>
                        <a:rPr lang="en-IN" sz="1600" dirty="0"/>
                        <a:t>manipulate typography using type tools</a:t>
                      </a:r>
                      <a:endParaRPr lang="en-IN" sz="16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1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61C8-2BD5-4479-A442-10A4A5B8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66BF-9B10-43A6-8049-4B07571B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9922"/>
            <a:ext cx="10058400" cy="40491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LAPTOP is required for practical.</a:t>
            </a:r>
          </a:p>
        </p:txBody>
      </p:sp>
    </p:spTree>
    <p:extLst>
      <p:ext uri="{BB962C8B-B14F-4D97-AF65-F5344CB8AC3E}">
        <p14:creationId xmlns:p14="http://schemas.microsoft.com/office/powerpoint/2010/main" val="250445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6D70-0C4F-4356-931C-E5DE4D85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 Clearing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BC30-357E-465B-965C-EC39FB4C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53810E-09A8-42CE-B15B-E46EC3355CEC}"/>
              </a:ext>
            </a:extLst>
          </p:cNvPr>
          <p:cNvGraphicFramePr>
            <a:graphicFrameLocks noGrp="1"/>
          </p:cNvGraphicFramePr>
          <p:nvPr/>
        </p:nvGraphicFramePr>
        <p:xfrm>
          <a:off x="1596994" y="228213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69720722"/>
                    </a:ext>
                  </a:extLst>
                </a:gridCol>
                <a:gridCol w="1288995">
                  <a:extLst>
                    <a:ext uri="{9D8B030D-6E8A-4147-A177-3AD203B41FA5}">
                      <a16:colId xmlns:a16="http://schemas.microsoft.com/office/drawing/2014/main" val="1472577224"/>
                    </a:ext>
                  </a:extLst>
                </a:gridCol>
                <a:gridCol w="2775005">
                  <a:extLst>
                    <a:ext uri="{9D8B030D-6E8A-4147-A177-3AD203B41FA5}">
                      <a16:colId xmlns:a16="http://schemas.microsoft.com/office/drawing/2014/main" val="2281179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0363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5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Pallavi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Vyas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Pallavi.18751@lpu.co.in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SCA (Blk-38)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84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EC80-0CCF-44DE-81B7-7A39DD3F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3" y="2681057"/>
            <a:ext cx="4101484" cy="1002922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476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543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OPEN MINOR</vt:lpstr>
      <vt:lpstr>What is an Open Minor?</vt:lpstr>
      <vt:lpstr>How Open Minor can help the students?</vt:lpstr>
      <vt:lpstr>MULTIMEDIA AND WEB DEVELOPMENT</vt:lpstr>
      <vt:lpstr>MULTIMEDIA AND WEB DEVELOPMENT</vt:lpstr>
      <vt:lpstr>Special Requirement</vt:lpstr>
      <vt:lpstr>Doubt Clearing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MINOR</dc:title>
  <dc:creator>Ankur</dc:creator>
  <cp:lastModifiedBy>Ankur</cp:lastModifiedBy>
  <cp:revision>2</cp:revision>
  <dcterms:created xsi:type="dcterms:W3CDTF">2021-03-11T06:08:11Z</dcterms:created>
  <dcterms:modified xsi:type="dcterms:W3CDTF">2021-03-11T06:09:14Z</dcterms:modified>
</cp:coreProperties>
</file>