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29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  <p:cmAuthor id="1" name="MKE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2111375"/>
            <a:ext cx="8856662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/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BFS, DFS, Connected components</a:t>
            </a:r>
            <a:endParaRPr lang="en-IN" sz="48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19530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#1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4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9661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9661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661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661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661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9661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3 |  </a:t>
            </a:r>
          </a:p>
        </p:txBody>
      </p:sp>
      <p:sp>
        <p:nvSpPr>
          <p:cNvPr id="19661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9661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96619" name="AutoShape 11"/>
          <p:cNvCxnSpPr>
            <a:cxnSpLocks noChangeShapeType="1"/>
            <a:stCxn id="196611" idx="3"/>
            <a:endCxn id="19661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96620" name="AutoShape 12"/>
          <p:cNvCxnSpPr>
            <a:cxnSpLocks noChangeShapeType="1"/>
            <a:stCxn id="196617" idx="5"/>
            <a:endCxn id="19661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96621" name="AutoShape 13"/>
          <p:cNvCxnSpPr>
            <a:cxnSpLocks noChangeShapeType="1"/>
            <a:stCxn id="196617" idx="6"/>
            <a:endCxn id="19661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6622" name="AutoShape 14"/>
          <p:cNvCxnSpPr>
            <a:cxnSpLocks noChangeShapeType="1"/>
            <a:stCxn id="196615" idx="2"/>
            <a:endCxn id="19661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6623" name="AutoShape 15"/>
          <p:cNvCxnSpPr>
            <a:cxnSpLocks noChangeShapeType="1"/>
            <a:stCxn id="196616" idx="0"/>
            <a:endCxn id="19661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6624" name="AutoShape 16"/>
          <p:cNvCxnSpPr>
            <a:cxnSpLocks noChangeShapeType="1"/>
            <a:stCxn id="196611" idx="5"/>
            <a:endCxn id="19661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6625" name="AutoShape 17"/>
          <p:cNvCxnSpPr>
            <a:cxnSpLocks noChangeShapeType="1"/>
            <a:stCxn id="196612" idx="4"/>
            <a:endCxn id="19661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6626" name="AutoShape 18"/>
          <p:cNvCxnSpPr>
            <a:cxnSpLocks noChangeShapeType="1"/>
            <a:stCxn id="196611" idx="6"/>
            <a:endCxn id="19661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6627" name="AutoShape 19"/>
          <p:cNvCxnSpPr>
            <a:cxnSpLocks noChangeShapeType="1"/>
            <a:stCxn id="196613" idx="2"/>
            <a:endCxn id="19661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6628" name="AutoShape 20"/>
          <p:cNvCxnSpPr>
            <a:cxnSpLocks noChangeShapeType="1"/>
            <a:stCxn id="196612" idx="5"/>
            <a:endCxn id="19661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6629" name="AutoShape 21"/>
          <p:cNvCxnSpPr>
            <a:cxnSpLocks noChangeShapeType="1"/>
            <a:stCxn id="196613" idx="3"/>
            <a:endCxn id="19661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6630" name="AutoShape 22"/>
          <p:cNvCxnSpPr>
            <a:cxnSpLocks noChangeShapeType="1"/>
            <a:stCxn id="196613" idx="4"/>
            <a:endCxn id="19661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6631" name="AutoShape 23"/>
          <p:cNvCxnSpPr>
            <a:cxnSpLocks noChangeShapeType="1"/>
            <a:stCxn id="196614" idx="2"/>
            <a:endCxn id="19661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6632" name="AutoShape 24"/>
          <p:cNvCxnSpPr>
            <a:cxnSpLocks noChangeShapeType="1"/>
            <a:stCxn id="196618" idx="3"/>
            <a:endCxn id="19661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663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6350" y="1398588"/>
            <a:ext cx="1014413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source</a:t>
            </a:r>
            <a:b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9663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9763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9763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763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763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763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9764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9764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97643" name="AutoShape 11"/>
          <p:cNvCxnSpPr>
            <a:cxnSpLocks noChangeShapeType="1"/>
            <a:stCxn id="197635" idx="3"/>
            <a:endCxn id="19764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97644" name="AutoShape 12"/>
          <p:cNvCxnSpPr>
            <a:cxnSpLocks noChangeShapeType="1"/>
            <a:stCxn id="197641" idx="5"/>
            <a:endCxn id="19764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97645" name="AutoShape 13"/>
          <p:cNvCxnSpPr>
            <a:cxnSpLocks noChangeShapeType="1"/>
            <a:stCxn id="197641" idx="6"/>
            <a:endCxn id="19763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7646" name="AutoShape 14"/>
          <p:cNvCxnSpPr>
            <a:cxnSpLocks noChangeShapeType="1"/>
            <a:stCxn id="197639" idx="2"/>
            <a:endCxn id="19764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7647" name="AutoShape 15"/>
          <p:cNvCxnSpPr>
            <a:cxnSpLocks noChangeShapeType="1"/>
            <a:stCxn id="197640" idx="0"/>
            <a:endCxn id="19763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7648" name="AutoShape 16"/>
          <p:cNvCxnSpPr>
            <a:cxnSpLocks noChangeShapeType="1"/>
            <a:stCxn id="197635" idx="5"/>
            <a:endCxn id="19763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7649" name="AutoShape 17"/>
          <p:cNvCxnSpPr>
            <a:cxnSpLocks noChangeShapeType="1"/>
            <a:stCxn id="197636" idx="4"/>
            <a:endCxn id="19763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7650" name="AutoShape 18"/>
          <p:cNvCxnSpPr>
            <a:cxnSpLocks noChangeShapeType="1"/>
            <a:stCxn id="197635" idx="6"/>
            <a:endCxn id="19763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7651" name="AutoShape 19"/>
          <p:cNvCxnSpPr>
            <a:cxnSpLocks noChangeShapeType="1"/>
            <a:stCxn id="197637" idx="2"/>
            <a:endCxn id="19763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7652" name="AutoShape 20"/>
          <p:cNvCxnSpPr>
            <a:cxnSpLocks noChangeShapeType="1"/>
            <a:stCxn id="197636" idx="5"/>
            <a:endCxn id="19764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7653" name="AutoShape 21"/>
          <p:cNvCxnSpPr>
            <a:cxnSpLocks noChangeShapeType="1"/>
            <a:stCxn id="197637" idx="3"/>
            <a:endCxn id="19764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7654" name="AutoShape 22"/>
          <p:cNvCxnSpPr>
            <a:cxnSpLocks noChangeShapeType="1"/>
            <a:stCxn id="197637" idx="4"/>
            <a:endCxn id="19763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7655" name="AutoShape 23"/>
          <p:cNvCxnSpPr>
            <a:cxnSpLocks noChangeShapeType="1"/>
            <a:stCxn id="197638" idx="2"/>
            <a:endCxn id="19763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7656" name="AutoShape 24"/>
          <p:cNvCxnSpPr>
            <a:cxnSpLocks noChangeShapeType="1"/>
            <a:stCxn id="197642" idx="3"/>
            <a:endCxn id="19763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765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58" name="Text Box 26"/>
          <p:cNvSpPr txBox="1">
            <a:spLocks noChangeArrowheads="1"/>
          </p:cNvSpPr>
          <p:nvPr/>
        </p:nvSpPr>
        <p:spPr bwMode="auto">
          <a:xfrm>
            <a:off x="6350" y="1398588"/>
            <a:ext cx="1014413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source</a:t>
            </a:r>
            <a:b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9765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9865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9866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866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866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866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5 |  </a:t>
            </a:r>
          </a:p>
        </p:txBody>
      </p:sp>
      <p:sp>
        <p:nvSpPr>
          <p:cNvPr id="19866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9866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9866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98667" name="AutoShape 11"/>
          <p:cNvCxnSpPr>
            <a:cxnSpLocks noChangeShapeType="1"/>
            <a:stCxn id="198659" idx="3"/>
            <a:endCxn id="19866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68" name="AutoShape 12"/>
          <p:cNvCxnSpPr>
            <a:cxnSpLocks noChangeShapeType="1"/>
            <a:stCxn id="198665" idx="5"/>
            <a:endCxn id="19866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69" name="AutoShape 13"/>
          <p:cNvCxnSpPr>
            <a:cxnSpLocks noChangeShapeType="1"/>
            <a:stCxn id="198665" idx="6"/>
            <a:endCxn id="19866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70" name="AutoShape 14"/>
          <p:cNvCxnSpPr>
            <a:cxnSpLocks noChangeShapeType="1"/>
            <a:stCxn id="198663" idx="2"/>
            <a:endCxn id="19866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71" name="AutoShape 15"/>
          <p:cNvCxnSpPr>
            <a:cxnSpLocks noChangeShapeType="1"/>
            <a:stCxn id="198664" idx="0"/>
            <a:endCxn id="19865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72" name="AutoShape 16"/>
          <p:cNvCxnSpPr>
            <a:cxnSpLocks noChangeShapeType="1"/>
            <a:stCxn id="198659" idx="5"/>
            <a:endCxn id="19866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73" name="AutoShape 17"/>
          <p:cNvCxnSpPr>
            <a:cxnSpLocks noChangeShapeType="1"/>
            <a:stCxn id="198660" idx="4"/>
            <a:endCxn id="19866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74" name="AutoShape 18"/>
          <p:cNvCxnSpPr>
            <a:cxnSpLocks noChangeShapeType="1"/>
            <a:stCxn id="198659" idx="6"/>
            <a:endCxn id="19866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75" name="AutoShape 19"/>
          <p:cNvCxnSpPr>
            <a:cxnSpLocks noChangeShapeType="1"/>
            <a:stCxn id="198661" idx="2"/>
            <a:endCxn id="19866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76" name="AutoShape 20"/>
          <p:cNvCxnSpPr>
            <a:cxnSpLocks noChangeShapeType="1"/>
            <a:stCxn id="198660" idx="5"/>
            <a:endCxn id="19866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77" name="AutoShape 21"/>
          <p:cNvCxnSpPr>
            <a:cxnSpLocks noChangeShapeType="1"/>
            <a:stCxn id="198661" idx="3"/>
            <a:endCxn id="19866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78" name="AutoShape 22"/>
          <p:cNvCxnSpPr>
            <a:cxnSpLocks noChangeShapeType="1"/>
            <a:stCxn id="198661" idx="4"/>
            <a:endCxn id="19866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79" name="AutoShape 23"/>
          <p:cNvCxnSpPr>
            <a:cxnSpLocks noChangeShapeType="1"/>
            <a:stCxn id="198662" idx="2"/>
            <a:endCxn id="19866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80" name="AutoShape 24"/>
          <p:cNvCxnSpPr>
            <a:cxnSpLocks noChangeShapeType="1"/>
            <a:stCxn id="198666" idx="3"/>
            <a:endCxn id="19866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868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6350" y="1398588"/>
            <a:ext cx="1014413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source</a:t>
            </a:r>
            <a:b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9868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1094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1094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1094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1095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1095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1095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1095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21095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210955" name="AutoShape 11"/>
          <p:cNvCxnSpPr>
            <a:cxnSpLocks noChangeShapeType="1"/>
            <a:stCxn id="210947" idx="3"/>
            <a:endCxn id="21095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10956" name="AutoShape 12"/>
          <p:cNvCxnSpPr>
            <a:cxnSpLocks noChangeShapeType="1"/>
            <a:stCxn id="210953" idx="5"/>
            <a:endCxn id="21095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10957" name="AutoShape 13"/>
          <p:cNvCxnSpPr>
            <a:cxnSpLocks noChangeShapeType="1"/>
            <a:stCxn id="210953" idx="6"/>
            <a:endCxn id="21095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10958" name="AutoShape 14"/>
          <p:cNvCxnSpPr>
            <a:cxnSpLocks noChangeShapeType="1"/>
            <a:stCxn id="210951" idx="2"/>
            <a:endCxn id="21095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0959" name="AutoShape 15"/>
          <p:cNvCxnSpPr>
            <a:cxnSpLocks noChangeShapeType="1"/>
            <a:stCxn id="210952" idx="0"/>
            <a:endCxn id="21094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0960" name="AutoShape 16"/>
          <p:cNvCxnSpPr>
            <a:cxnSpLocks noChangeShapeType="1"/>
            <a:stCxn id="210947" idx="5"/>
            <a:endCxn id="21095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0961" name="AutoShape 17"/>
          <p:cNvCxnSpPr>
            <a:cxnSpLocks noChangeShapeType="1"/>
            <a:stCxn id="210948" idx="4"/>
            <a:endCxn id="21095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0962" name="AutoShape 18"/>
          <p:cNvCxnSpPr>
            <a:cxnSpLocks noChangeShapeType="1"/>
            <a:stCxn id="210947" idx="6"/>
            <a:endCxn id="21094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0963" name="AutoShape 19"/>
          <p:cNvCxnSpPr>
            <a:cxnSpLocks noChangeShapeType="1"/>
            <a:stCxn id="210949" idx="2"/>
            <a:endCxn id="21094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0964" name="AutoShape 20"/>
          <p:cNvCxnSpPr>
            <a:cxnSpLocks noChangeShapeType="1"/>
            <a:stCxn id="210948" idx="5"/>
            <a:endCxn id="21095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0965" name="AutoShape 21"/>
          <p:cNvCxnSpPr>
            <a:cxnSpLocks noChangeShapeType="1"/>
            <a:stCxn id="210949" idx="3"/>
            <a:endCxn id="21095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0966" name="AutoShape 22"/>
          <p:cNvCxnSpPr>
            <a:cxnSpLocks noChangeShapeType="1"/>
            <a:stCxn id="210949" idx="4"/>
            <a:endCxn id="21095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0967" name="AutoShape 23"/>
          <p:cNvCxnSpPr>
            <a:cxnSpLocks noChangeShapeType="1"/>
            <a:stCxn id="210950" idx="2"/>
            <a:endCxn id="21095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0968" name="AutoShape 24"/>
          <p:cNvCxnSpPr>
            <a:cxnSpLocks noChangeShapeType="1"/>
            <a:stCxn id="210954" idx="3"/>
            <a:endCxn id="21095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096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70" name="Text Box 26"/>
          <p:cNvSpPr txBox="1">
            <a:spLocks noChangeArrowheads="1"/>
          </p:cNvSpPr>
          <p:nvPr/>
        </p:nvSpPr>
        <p:spPr bwMode="auto">
          <a:xfrm>
            <a:off x="6350" y="1398588"/>
            <a:ext cx="1014413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source</a:t>
            </a:r>
            <a:b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1097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0070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0070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070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071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071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0071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0071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0071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200715" name="AutoShape 11"/>
          <p:cNvCxnSpPr>
            <a:cxnSpLocks noChangeShapeType="1"/>
            <a:stCxn id="200707" idx="3"/>
            <a:endCxn id="20071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0716" name="AutoShape 12"/>
          <p:cNvCxnSpPr>
            <a:cxnSpLocks noChangeShapeType="1"/>
            <a:stCxn id="200713" idx="5"/>
            <a:endCxn id="20071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0717" name="AutoShape 13"/>
          <p:cNvCxnSpPr>
            <a:cxnSpLocks noChangeShapeType="1"/>
            <a:stCxn id="200713" idx="6"/>
            <a:endCxn id="20071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0718" name="AutoShape 14"/>
          <p:cNvCxnSpPr>
            <a:cxnSpLocks noChangeShapeType="1"/>
            <a:stCxn id="200711" idx="2"/>
            <a:endCxn id="20071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0719" name="AutoShape 15"/>
          <p:cNvCxnSpPr>
            <a:cxnSpLocks noChangeShapeType="1"/>
            <a:stCxn id="200712" idx="0"/>
            <a:endCxn id="20070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0720" name="AutoShape 16"/>
          <p:cNvCxnSpPr>
            <a:cxnSpLocks noChangeShapeType="1"/>
            <a:stCxn id="200707" idx="5"/>
            <a:endCxn id="20071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0721" name="AutoShape 17"/>
          <p:cNvCxnSpPr>
            <a:cxnSpLocks noChangeShapeType="1"/>
            <a:stCxn id="200708" idx="4"/>
            <a:endCxn id="20071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0722" name="AutoShape 18"/>
          <p:cNvCxnSpPr>
            <a:cxnSpLocks noChangeShapeType="1"/>
            <a:stCxn id="200707" idx="6"/>
            <a:endCxn id="20070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0723" name="AutoShape 19"/>
          <p:cNvCxnSpPr>
            <a:cxnSpLocks noChangeShapeType="1"/>
            <a:stCxn id="200709" idx="2"/>
            <a:endCxn id="20070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0724" name="AutoShape 20"/>
          <p:cNvCxnSpPr>
            <a:cxnSpLocks noChangeShapeType="1"/>
            <a:stCxn id="200708" idx="5"/>
            <a:endCxn id="20071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0725" name="AutoShape 21"/>
          <p:cNvCxnSpPr>
            <a:cxnSpLocks noChangeShapeType="1"/>
            <a:stCxn id="200709" idx="3"/>
            <a:endCxn id="20071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0726" name="AutoShape 22"/>
          <p:cNvCxnSpPr>
            <a:cxnSpLocks noChangeShapeType="1"/>
            <a:stCxn id="200709" idx="4"/>
            <a:endCxn id="20071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0727" name="AutoShape 23"/>
          <p:cNvCxnSpPr>
            <a:cxnSpLocks noChangeShapeType="1"/>
            <a:stCxn id="200710" idx="2"/>
            <a:endCxn id="20071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0728" name="AutoShape 24"/>
          <p:cNvCxnSpPr>
            <a:cxnSpLocks noChangeShapeType="1"/>
            <a:stCxn id="200714" idx="3"/>
            <a:endCxn id="20071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072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30" name="Text Box 26"/>
          <p:cNvSpPr txBox="1">
            <a:spLocks noChangeArrowheads="1"/>
          </p:cNvSpPr>
          <p:nvPr/>
        </p:nvSpPr>
        <p:spPr bwMode="auto">
          <a:xfrm>
            <a:off x="6350" y="1398588"/>
            <a:ext cx="1014413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source</a:t>
            </a:r>
            <a:b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0073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1197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1197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21197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1197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1197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1197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1197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1197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211979" name="AutoShape 11"/>
          <p:cNvCxnSpPr>
            <a:cxnSpLocks noChangeShapeType="1"/>
            <a:stCxn id="211971" idx="3"/>
            <a:endCxn id="21197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11980" name="AutoShape 12"/>
          <p:cNvCxnSpPr>
            <a:cxnSpLocks noChangeShapeType="1"/>
            <a:stCxn id="211977" idx="5"/>
            <a:endCxn id="21197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11981" name="AutoShape 13"/>
          <p:cNvCxnSpPr>
            <a:cxnSpLocks noChangeShapeType="1"/>
            <a:stCxn id="211977" idx="6"/>
            <a:endCxn id="21197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11982" name="AutoShape 14"/>
          <p:cNvCxnSpPr>
            <a:cxnSpLocks noChangeShapeType="1"/>
            <a:stCxn id="211975" idx="2"/>
            <a:endCxn id="21197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1983" name="AutoShape 15"/>
          <p:cNvCxnSpPr>
            <a:cxnSpLocks noChangeShapeType="1"/>
            <a:stCxn id="211976" idx="0"/>
            <a:endCxn id="21197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1984" name="AutoShape 16"/>
          <p:cNvCxnSpPr>
            <a:cxnSpLocks noChangeShapeType="1"/>
            <a:stCxn id="211971" idx="5"/>
            <a:endCxn id="21197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1985" name="AutoShape 17"/>
          <p:cNvCxnSpPr>
            <a:cxnSpLocks noChangeShapeType="1"/>
            <a:stCxn id="211972" idx="4"/>
            <a:endCxn id="21197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1986" name="AutoShape 18"/>
          <p:cNvCxnSpPr>
            <a:cxnSpLocks noChangeShapeType="1"/>
            <a:stCxn id="211971" idx="6"/>
            <a:endCxn id="21197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11987" name="AutoShape 19"/>
          <p:cNvCxnSpPr>
            <a:cxnSpLocks noChangeShapeType="1"/>
            <a:stCxn id="211973" idx="2"/>
            <a:endCxn id="21197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1988" name="AutoShape 20"/>
          <p:cNvCxnSpPr>
            <a:cxnSpLocks noChangeShapeType="1"/>
            <a:stCxn id="211972" idx="5"/>
            <a:endCxn id="21197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1989" name="AutoShape 21"/>
          <p:cNvCxnSpPr>
            <a:cxnSpLocks noChangeShapeType="1"/>
            <a:stCxn id="211973" idx="3"/>
            <a:endCxn id="21197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1990" name="AutoShape 22"/>
          <p:cNvCxnSpPr>
            <a:cxnSpLocks noChangeShapeType="1"/>
            <a:stCxn id="211973" idx="4"/>
            <a:endCxn id="21197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1991" name="AutoShape 23"/>
          <p:cNvCxnSpPr>
            <a:cxnSpLocks noChangeShapeType="1"/>
            <a:stCxn id="211974" idx="2"/>
            <a:endCxn id="21197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1992" name="AutoShape 24"/>
          <p:cNvCxnSpPr>
            <a:cxnSpLocks noChangeShapeType="1"/>
            <a:stCxn id="211978" idx="3"/>
            <a:endCxn id="21197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199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94" name="Text Box 26"/>
          <p:cNvSpPr txBox="1">
            <a:spLocks noChangeArrowheads="1"/>
          </p:cNvSpPr>
          <p:nvPr/>
        </p:nvSpPr>
        <p:spPr bwMode="auto">
          <a:xfrm>
            <a:off x="6350" y="1398588"/>
            <a:ext cx="1014413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source</a:t>
            </a:r>
            <a:b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1199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0275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0275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20275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275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275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0276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0276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0276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9 |  </a:t>
            </a:r>
          </a:p>
        </p:txBody>
      </p:sp>
      <p:cxnSp>
        <p:nvCxnSpPr>
          <p:cNvPr id="202763" name="AutoShape 11"/>
          <p:cNvCxnSpPr>
            <a:cxnSpLocks noChangeShapeType="1"/>
            <a:stCxn id="202755" idx="3"/>
            <a:endCxn id="20276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2764" name="AutoShape 12"/>
          <p:cNvCxnSpPr>
            <a:cxnSpLocks noChangeShapeType="1"/>
            <a:stCxn id="202761" idx="5"/>
            <a:endCxn id="20276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2765" name="AutoShape 13"/>
          <p:cNvCxnSpPr>
            <a:cxnSpLocks noChangeShapeType="1"/>
            <a:stCxn id="202761" idx="6"/>
            <a:endCxn id="20275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2766" name="AutoShape 14"/>
          <p:cNvCxnSpPr>
            <a:cxnSpLocks noChangeShapeType="1"/>
            <a:stCxn id="202759" idx="2"/>
            <a:endCxn id="20276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2767" name="AutoShape 15"/>
          <p:cNvCxnSpPr>
            <a:cxnSpLocks noChangeShapeType="1"/>
            <a:stCxn id="202760" idx="0"/>
            <a:endCxn id="20275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2768" name="AutoShape 16"/>
          <p:cNvCxnSpPr>
            <a:cxnSpLocks noChangeShapeType="1"/>
            <a:stCxn id="202755" idx="5"/>
            <a:endCxn id="20275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2769" name="AutoShape 17"/>
          <p:cNvCxnSpPr>
            <a:cxnSpLocks noChangeShapeType="1"/>
            <a:stCxn id="202756" idx="4"/>
            <a:endCxn id="20275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2770" name="AutoShape 18"/>
          <p:cNvCxnSpPr>
            <a:cxnSpLocks noChangeShapeType="1"/>
            <a:stCxn id="202755" idx="6"/>
            <a:endCxn id="20275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2771" name="AutoShape 19"/>
          <p:cNvCxnSpPr>
            <a:cxnSpLocks noChangeShapeType="1"/>
            <a:stCxn id="202757" idx="2"/>
            <a:endCxn id="20275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2772" name="AutoShape 20"/>
          <p:cNvCxnSpPr>
            <a:cxnSpLocks noChangeShapeType="1"/>
            <a:stCxn id="202756" idx="5"/>
            <a:endCxn id="20276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2773" name="AutoShape 21"/>
          <p:cNvCxnSpPr>
            <a:cxnSpLocks noChangeShapeType="1"/>
            <a:stCxn id="202757" idx="3"/>
            <a:endCxn id="20276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2774" name="AutoShape 22"/>
          <p:cNvCxnSpPr>
            <a:cxnSpLocks noChangeShapeType="1"/>
            <a:stCxn id="202757" idx="4"/>
            <a:endCxn id="20275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2775" name="AutoShape 23"/>
          <p:cNvCxnSpPr>
            <a:cxnSpLocks noChangeShapeType="1"/>
            <a:stCxn id="202758" idx="2"/>
            <a:endCxn id="20275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2776" name="AutoShape 24"/>
          <p:cNvCxnSpPr>
            <a:cxnSpLocks noChangeShapeType="1"/>
            <a:stCxn id="202762" idx="3"/>
            <a:endCxn id="20275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277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78" name="Text Box 26"/>
          <p:cNvSpPr txBox="1">
            <a:spLocks noChangeArrowheads="1"/>
          </p:cNvSpPr>
          <p:nvPr/>
        </p:nvSpPr>
        <p:spPr bwMode="auto">
          <a:xfrm>
            <a:off x="6350" y="1398588"/>
            <a:ext cx="1014413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source</a:t>
            </a:r>
            <a:b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0277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0377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0378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20378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378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378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0378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0378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0378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03787" name="AutoShape 11"/>
          <p:cNvCxnSpPr>
            <a:cxnSpLocks noChangeShapeType="1"/>
            <a:stCxn id="203779" idx="3"/>
            <a:endCxn id="20378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3788" name="AutoShape 12"/>
          <p:cNvCxnSpPr>
            <a:cxnSpLocks noChangeShapeType="1"/>
            <a:stCxn id="203785" idx="5"/>
            <a:endCxn id="20378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3789" name="AutoShape 13"/>
          <p:cNvCxnSpPr>
            <a:cxnSpLocks noChangeShapeType="1"/>
            <a:stCxn id="203785" idx="6"/>
            <a:endCxn id="20378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3790" name="AutoShape 14"/>
          <p:cNvCxnSpPr>
            <a:cxnSpLocks noChangeShapeType="1"/>
            <a:stCxn id="203783" idx="2"/>
            <a:endCxn id="20378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3791" name="AutoShape 15"/>
          <p:cNvCxnSpPr>
            <a:cxnSpLocks noChangeShapeType="1"/>
            <a:stCxn id="203784" idx="0"/>
            <a:endCxn id="20377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3792" name="AutoShape 16"/>
          <p:cNvCxnSpPr>
            <a:cxnSpLocks noChangeShapeType="1"/>
            <a:stCxn id="203779" idx="5"/>
            <a:endCxn id="20378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3793" name="AutoShape 17"/>
          <p:cNvCxnSpPr>
            <a:cxnSpLocks noChangeShapeType="1"/>
            <a:stCxn id="203780" idx="4"/>
            <a:endCxn id="20378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3794" name="AutoShape 18"/>
          <p:cNvCxnSpPr>
            <a:cxnSpLocks noChangeShapeType="1"/>
            <a:stCxn id="203779" idx="6"/>
            <a:endCxn id="20378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3795" name="AutoShape 19"/>
          <p:cNvCxnSpPr>
            <a:cxnSpLocks noChangeShapeType="1"/>
            <a:stCxn id="203781" idx="2"/>
            <a:endCxn id="20378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3796" name="AutoShape 20"/>
          <p:cNvCxnSpPr>
            <a:cxnSpLocks noChangeShapeType="1"/>
            <a:stCxn id="203780" idx="5"/>
            <a:endCxn id="20378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3797" name="AutoShape 21"/>
          <p:cNvCxnSpPr>
            <a:cxnSpLocks noChangeShapeType="1"/>
            <a:stCxn id="203781" idx="3"/>
            <a:endCxn id="20378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3798" name="AutoShape 22"/>
          <p:cNvCxnSpPr>
            <a:cxnSpLocks noChangeShapeType="1"/>
            <a:stCxn id="203781" idx="4"/>
            <a:endCxn id="20378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3799" name="AutoShape 23"/>
          <p:cNvCxnSpPr>
            <a:cxnSpLocks noChangeShapeType="1"/>
            <a:stCxn id="203782" idx="2"/>
            <a:endCxn id="20378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3800" name="AutoShape 24"/>
          <p:cNvCxnSpPr>
            <a:cxnSpLocks noChangeShapeType="1"/>
            <a:stCxn id="203786" idx="3"/>
            <a:endCxn id="20378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380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802" name="Text Box 26"/>
          <p:cNvSpPr txBox="1">
            <a:spLocks noChangeArrowheads="1"/>
          </p:cNvSpPr>
          <p:nvPr/>
        </p:nvSpPr>
        <p:spPr bwMode="auto">
          <a:xfrm>
            <a:off x="6350" y="1398588"/>
            <a:ext cx="1014413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source</a:t>
            </a:r>
            <a:b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0380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0480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0480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20480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480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480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0480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0480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0481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04811" name="AutoShape 11"/>
          <p:cNvCxnSpPr>
            <a:cxnSpLocks noChangeShapeType="1"/>
            <a:stCxn id="204803" idx="3"/>
            <a:endCxn id="20480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812" name="AutoShape 12"/>
          <p:cNvCxnSpPr>
            <a:cxnSpLocks noChangeShapeType="1"/>
            <a:stCxn id="204809" idx="5"/>
            <a:endCxn id="20480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813" name="AutoShape 13"/>
          <p:cNvCxnSpPr>
            <a:cxnSpLocks noChangeShapeType="1"/>
            <a:stCxn id="204809" idx="6"/>
            <a:endCxn id="20480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814" name="AutoShape 14"/>
          <p:cNvCxnSpPr>
            <a:cxnSpLocks noChangeShapeType="1"/>
            <a:stCxn id="204807" idx="2"/>
            <a:endCxn id="20480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815" name="AutoShape 15"/>
          <p:cNvCxnSpPr>
            <a:cxnSpLocks noChangeShapeType="1"/>
            <a:stCxn id="204808" idx="0"/>
            <a:endCxn id="20480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816" name="AutoShape 16"/>
          <p:cNvCxnSpPr>
            <a:cxnSpLocks noChangeShapeType="1"/>
            <a:stCxn id="204803" idx="5"/>
            <a:endCxn id="20480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817" name="AutoShape 17"/>
          <p:cNvCxnSpPr>
            <a:cxnSpLocks noChangeShapeType="1"/>
            <a:stCxn id="204804" idx="4"/>
            <a:endCxn id="20480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818" name="AutoShape 18"/>
          <p:cNvCxnSpPr>
            <a:cxnSpLocks noChangeShapeType="1"/>
            <a:stCxn id="204803" idx="6"/>
            <a:endCxn id="20480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819" name="AutoShape 19"/>
          <p:cNvCxnSpPr>
            <a:cxnSpLocks noChangeShapeType="1"/>
            <a:stCxn id="204805" idx="2"/>
            <a:endCxn id="20480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820" name="AutoShape 20"/>
          <p:cNvCxnSpPr>
            <a:cxnSpLocks noChangeShapeType="1"/>
            <a:stCxn id="204804" idx="5"/>
            <a:endCxn id="20481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821" name="AutoShape 21"/>
          <p:cNvCxnSpPr>
            <a:cxnSpLocks noChangeShapeType="1"/>
            <a:stCxn id="204805" idx="3"/>
            <a:endCxn id="20481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822" name="AutoShape 22"/>
          <p:cNvCxnSpPr>
            <a:cxnSpLocks noChangeShapeType="1"/>
            <a:stCxn id="204805" idx="4"/>
            <a:endCxn id="20480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823" name="AutoShape 23"/>
          <p:cNvCxnSpPr>
            <a:cxnSpLocks noChangeShapeType="1"/>
            <a:stCxn id="204806" idx="2"/>
            <a:endCxn id="20480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824" name="AutoShape 24"/>
          <p:cNvCxnSpPr>
            <a:cxnSpLocks noChangeShapeType="1"/>
            <a:stCxn id="204810" idx="3"/>
            <a:endCxn id="20480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482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6" name="Text Box 26"/>
          <p:cNvSpPr txBox="1">
            <a:spLocks noChangeArrowheads="1"/>
          </p:cNvSpPr>
          <p:nvPr/>
        </p:nvSpPr>
        <p:spPr bwMode="auto">
          <a:xfrm>
            <a:off x="6350" y="1398588"/>
            <a:ext cx="1014413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source</a:t>
            </a:r>
            <a:b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0482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0582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20582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20582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583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583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0583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0583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0583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05835" name="AutoShape 11"/>
          <p:cNvCxnSpPr>
            <a:cxnSpLocks noChangeShapeType="1"/>
            <a:stCxn id="205827" idx="3"/>
            <a:endCxn id="20583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836" name="AutoShape 12"/>
          <p:cNvCxnSpPr>
            <a:cxnSpLocks noChangeShapeType="1"/>
            <a:stCxn id="205833" idx="5"/>
            <a:endCxn id="20583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837" name="AutoShape 13"/>
          <p:cNvCxnSpPr>
            <a:cxnSpLocks noChangeShapeType="1"/>
            <a:stCxn id="205833" idx="6"/>
            <a:endCxn id="20583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838" name="AutoShape 14"/>
          <p:cNvCxnSpPr>
            <a:cxnSpLocks noChangeShapeType="1"/>
            <a:stCxn id="205831" idx="2"/>
            <a:endCxn id="20583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839" name="AutoShape 15"/>
          <p:cNvCxnSpPr>
            <a:cxnSpLocks noChangeShapeType="1"/>
            <a:stCxn id="205832" idx="0"/>
            <a:endCxn id="20582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840" name="AutoShape 16"/>
          <p:cNvCxnSpPr>
            <a:cxnSpLocks noChangeShapeType="1"/>
            <a:stCxn id="205827" idx="5"/>
            <a:endCxn id="20583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841" name="AutoShape 17"/>
          <p:cNvCxnSpPr>
            <a:cxnSpLocks noChangeShapeType="1"/>
            <a:stCxn id="205828" idx="4"/>
            <a:endCxn id="20583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842" name="AutoShape 18"/>
          <p:cNvCxnSpPr>
            <a:cxnSpLocks noChangeShapeType="1"/>
            <a:stCxn id="205827" idx="6"/>
            <a:endCxn id="20582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843" name="AutoShape 19"/>
          <p:cNvCxnSpPr>
            <a:cxnSpLocks noChangeShapeType="1"/>
            <a:stCxn id="205829" idx="2"/>
            <a:endCxn id="20582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844" name="AutoShape 20"/>
          <p:cNvCxnSpPr>
            <a:cxnSpLocks noChangeShapeType="1"/>
            <a:stCxn id="205828" idx="5"/>
            <a:endCxn id="20583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845" name="AutoShape 21"/>
          <p:cNvCxnSpPr>
            <a:cxnSpLocks noChangeShapeType="1"/>
            <a:stCxn id="205829" idx="3"/>
            <a:endCxn id="20583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846" name="AutoShape 22"/>
          <p:cNvCxnSpPr>
            <a:cxnSpLocks noChangeShapeType="1"/>
            <a:stCxn id="205829" idx="4"/>
            <a:endCxn id="20583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847" name="AutoShape 23"/>
          <p:cNvCxnSpPr>
            <a:cxnSpLocks noChangeShapeType="1"/>
            <a:stCxn id="205830" idx="2"/>
            <a:endCxn id="20583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848" name="AutoShape 24"/>
          <p:cNvCxnSpPr>
            <a:cxnSpLocks noChangeShapeType="1"/>
            <a:stCxn id="205834" idx="3"/>
            <a:endCxn id="20583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84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6350" y="1398588"/>
            <a:ext cx="1014413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source</a:t>
            </a:r>
            <a:b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0585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2428875"/>
            <a:ext cx="7029450" cy="1990725"/>
          </a:xfrm>
        </p:spPr>
        <p:txBody>
          <a:bodyPr/>
          <a:lstStyle/>
          <a:p>
            <a:r>
              <a:rPr lang="en-US" sz="2400"/>
              <a:t>Depth First Search (DFS)</a:t>
            </a:r>
          </a:p>
          <a:p>
            <a:r>
              <a:rPr lang="en-US" sz="2400"/>
              <a:t>Breadth First Search (BFS)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957263" y="1908175"/>
            <a:ext cx="735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990000"/>
                </a:solidFill>
              </a:rPr>
              <a:t>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0685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20685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20685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20685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685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0685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0685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0685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06859" name="AutoShape 11"/>
          <p:cNvCxnSpPr>
            <a:cxnSpLocks noChangeShapeType="1"/>
            <a:stCxn id="206851" idx="3"/>
            <a:endCxn id="20685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6860" name="AutoShape 12"/>
          <p:cNvCxnSpPr>
            <a:cxnSpLocks noChangeShapeType="1"/>
            <a:stCxn id="206857" idx="5"/>
            <a:endCxn id="20685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6861" name="AutoShape 13"/>
          <p:cNvCxnSpPr>
            <a:cxnSpLocks noChangeShapeType="1"/>
            <a:stCxn id="206857" idx="6"/>
            <a:endCxn id="20685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6862" name="AutoShape 14"/>
          <p:cNvCxnSpPr>
            <a:cxnSpLocks noChangeShapeType="1"/>
            <a:stCxn id="206855" idx="2"/>
            <a:endCxn id="20685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6863" name="AutoShape 15"/>
          <p:cNvCxnSpPr>
            <a:cxnSpLocks noChangeShapeType="1"/>
            <a:stCxn id="206856" idx="0"/>
            <a:endCxn id="20685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6864" name="AutoShape 16"/>
          <p:cNvCxnSpPr>
            <a:cxnSpLocks noChangeShapeType="1"/>
            <a:stCxn id="206851" idx="5"/>
            <a:endCxn id="20685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6865" name="AutoShape 17"/>
          <p:cNvCxnSpPr>
            <a:cxnSpLocks noChangeShapeType="1"/>
            <a:stCxn id="206852" idx="4"/>
            <a:endCxn id="20685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6866" name="AutoShape 18"/>
          <p:cNvCxnSpPr>
            <a:cxnSpLocks noChangeShapeType="1"/>
            <a:stCxn id="206851" idx="6"/>
            <a:endCxn id="20685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6867" name="AutoShape 19"/>
          <p:cNvCxnSpPr>
            <a:cxnSpLocks noChangeShapeType="1"/>
            <a:stCxn id="206853" idx="2"/>
            <a:endCxn id="20685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6868" name="AutoShape 20"/>
          <p:cNvCxnSpPr>
            <a:cxnSpLocks noChangeShapeType="1"/>
            <a:stCxn id="206852" idx="5"/>
            <a:endCxn id="20685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6869" name="AutoShape 21"/>
          <p:cNvCxnSpPr>
            <a:cxnSpLocks noChangeShapeType="1"/>
            <a:stCxn id="206853" idx="3"/>
            <a:endCxn id="20685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6870" name="AutoShape 22"/>
          <p:cNvCxnSpPr>
            <a:cxnSpLocks noChangeShapeType="1"/>
            <a:stCxn id="206853" idx="4"/>
            <a:endCxn id="20685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6871" name="AutoShape 23"/>
          <p:cNvCxnSpPr>
            <a:cxnSpLocks noChangeShapeType="1"/>
            <a:stCxn id="206854" idx="2"/>
            <a:endCxn id="20685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6872" name="AutoShape 24"/>
          <p:cNvCxnSpPr>
            <a:cxnSpLocks noChangeShapeType="1"/>
            <a:stCxn id="206858" idx="3"/>
            <a:endCxn id="20685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687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74" name="Text Box 26"/>
          <p:cNvSpPr txBox="1">
            <a:spLocks noChangeArrowheads="1"/>
          </p:cNvSpPr>
          <p:nvPr/>
        </p:nvSpPr>
        <p:spPr bwMode="auto">
          <a:xfrm>
            <a:off x="6350" y="1398588"/>
            <a:ext cx="1014413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source</a:t>
            </a:r>
            <a:b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0687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0787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20787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20787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20787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14|  </a:t>
            </a:r>
          </a:p>
        </p:txBody>
      </p:sp>
      <p:sp>
        <p:nvSpPr>
          <p:cNvPr id="20787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0788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0788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0788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07883" name="AutoShape 11"/>
          <p:cNvCxnSpPr>
            <a:cxnSpLocks noChangeShapeType="1"/>
            <a:stCxn id="207875" idx="3"/>
            <a:endCxn id="20788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84" name="AutoShape 12"/>
          <p:cNvCxnSpPr>
            <a:cxnSpLocks noChangeShapeType="1"/>
            <a:stCxn id="207881" idx="5"/>
            <a:endCxn id="20788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85" name="AutoShape 13"/>
          <p:cNvCxnSpPr>
            <a:cxnSpLocks noChangeShapeType="1"/>
            <a:stCxn id="207881" idx="6"/>
            <a:endCxn id="20787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86" name="AutoShape 14"/>
          <p:cNvCxnSpPr>
            <a:cxnSpLocks noChangeShapeType="1"/>
            <a:stCxn id="207879" idx="2"/>
            <a:endCxn id="20788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87" name="AutoShape 15"/>
          <p:cNvCxnSpPr>
            <a:cxnSpLocks noChangeShapeType="1"/>
            <a:stCxn id="207880" idx="0"/>
            <a:endCxn id="20787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88" name="AutoShape 16"/>
          <p:cNvCxnSpPr>
            <a:cxnSpLocks noChangeShapeType="1"/>
            <a:stCxn id="207875" idx="5"/>
            <a:endCxn id="20787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89" name="AutoShape 17"/>
          <p:cNvCxnSpPr>
            <a:cxnSpLocks noChangeShapeType="1"/>
            <a:stCxn id="207876" idx="4"/>
            <a:endCxn id="20787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0" name="AutoShape 18"/>
          <p:cNvCxnSpPr>
            <a:cxnSpLocks noChangeShapeType="1"/>
            <a:stCxn id="207875" idx="6"/>
            <a:endCxn id="20787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1" name="AutoShape 19"/>
          <p:cNvCxnSpPr>
            <a:cxnSpLocks noChangeShapeType="1"/>
            <a:stCxn id="207877" idx="2"/>
            <a:endCxn id="20787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2" name="AutoShape 20"/>
          <p:cNvCxnSpPr>
            <a:cxnSpLocks noChangeShapeType="1"/>
            <a:stCxn id="207876" idx="5"/>
            <a:endCxn id="20788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3" name="AutoShape 21"/>
          <p:cNvCxnSpPr>
            <a:cxnSpLocks noChangeShapeType="1"/>
            <a:stCxn id="207877" idx="3"/>
            <a:endCxn id="20788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4" name="AutoShape 22"/>
          <p:cNvCxnSpPr>
            <a:cxnSpLocks noChangeShapeType="1"/>
            <a:stCxn id="207877" idx="4"/>
            <a:endCxn id="20787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5" name="AutoShape 23"/>
          <p:cNvCxnSpPr>
            <a:cxnSpLocks noChangeShapeType="1"/>
            <a:stCxn id="207878" idx="2"/>
            <a:endCxn id="20787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6" name="AutoShape 24"/>
          <p:cNvCxnSpPr>
            <a:cxnSpLocks noChangeShapeType="1"/>
            <a:stCxn id="207882" idx="3"/>
            <a:endCxn id="20787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789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98" name="Text Box 26"/>
          <p:cNvSpPr txBox="1">
            <a:spLocks noChangeArrowheads="1"/>
          </p:cNvSpPr>
          <p:nvPr/>
        </p:nvSpPr>
        <p:spPr bwMode="auto">
          <a:xfrm>
            <a:off x="6350" y="1398588"/>
            <a:ext cx="1014413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source</a:t>
            </a:r>
            <a:b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0789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0889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20890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08907" name="AutoShape 11"/>
          <p:cNvCxnSpPr>
            <a:cxnSpLocks noChangeShapeType="1"/>
            <a:stCxn id="208899" idx="3"/>
            <a:endCxn id="20890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08" name="AutoShape 12"/>
          <p:cNvCxnSpPr>
            <a:cxnSpLocks noChangeShapeType="1"/>
            <a:stCxn id="208905" idx="5"/>
            <a:endCxn id="20890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09" name="AutoShape 13"/>
          <p:cNvCxnSpPr>
            <a:cxnSpLocks noChangeShapeType="1"/>
            <a:stCxn id="208905" idx="6"/>
            <a:endCxn id="20890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0" name="AutoShape 14"/>
          <p:cNvCxnSpPr>
            <a:cxnSpLocks noChangeShapeType="1"/>
            <a:stCxn id="208903" idx="2"/>
            <a:endCxn id="20890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1" name="AutoShape 15"/>
          <p:cNvCxnSpPr>
            <a:cxnSpLocks noChangeShapeType="1"/>
            <a:stCxn id="208904" idx="0"/>
            <a:endCxn id="20889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2" name="AutoShape 16"/>
          <p:cNvCxnSpPr>
            <a:cxnSpLocks noChangeShapeType="1"/>
            <a:stCxn id="208899" idx="5"/>
            <a:endCxn id="20890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3" name="AutoShape 17"/>
          <p:cNvCxnSpPr>
            <a:cxnSpLocks noChangeShapeType="1"/>
            <a:stCxn id="208900" idx="4"/>
            <a:endCxn id="20890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4" name="AutoShape 18"/>
          <p:cNvCxnSpPr>
            <a:cxnSpLocks noChangeShapeType="1"/>
            <a:stCxn id="208899" idx="6"/>
            <a:endCxn id="20890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5" name="AutoShape 19"/>
          <p:cNvCxnSpPr>
            <a:cxnSpLocks noChangeShapeType="1"/>
            <a:stCxn id="208901" idx="2"/>
            <a:endCxn id="20890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6" name="AutoShape 20"/>
          <p:cNvCxnSpPr>
            <a:cxnSpLocks noChangeShapeType="1"/>
            <a:stCxn id="208900" idx="5"/>
            <a:endCxn id="20890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1" idx="3"/>
            <a:endCxn id="20890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1" idx="4"/>
            <a:endCxn id="20890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2" idx="2"/>
            <a:endCxn id="20890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6" idx="3"/>
            <a:endCxn id="20890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2" name="Text Box 26"/>
          <p:cNvSpPr txBox="1">
            <a:spLocks noChangeArrowheads="1"/>
          </p:cNvSpPr>
          <p:nvPr/>
        </p:nvSpPr>
        <p:spPr bwMode="auto">
          <a:xfrm>
            <a:off x="6350" y="1398588"/>
            <a:ext cx="1014413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source</a:t>
            </a:r>
            <a:b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0892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20992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20992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20992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20992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20992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0992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0992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0993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09931" name="AutoShape 11"/>
          <p:cNvCxnSpPr>
            <a:cxnSpLocks noChangeShapeType="1"/>
            <a:stCxn id="209923" idx="3"/>
            <a:endCxn id="20992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32" name="AutoShape 12"/>
          <p:cNvCxnSpPr>
            <a:cxnSpLocks noChangeShapeType="1"/>
            <a:stCxn id="209929" idx="5"/>
            <a:endCxn id="20992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33" name="AutoShape 13"/>
          <p:cNvCxnSpPr>
            <a:cxnSpLocks noChangeShapeType="1"/>
            <a:stCxn id="209929" idx="6"/>
            <a:endCxn id="20992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34" name="AutoShape 14"/>
          <p:cNvCxnSpPr>
            <a:cxnSpLocks noChangeShapeType="1"/>
            <a:stCxn id="209927" idx="2"/>
            <a:endCxn id="20992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35" name="AutoShape 15"/>
          <p:cNvCxnSpPr>
            <a:cxnSpLocks noChangeShapeType="1"/>
            <a:stCxn id="209928" idx="0"/>
            <a:endCxn id="20992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36" name="AutoShape 16"/>
          <p:cNvCxnSpPr>
            <a:cxnSpLocks noChangeShapeType="1"/>
            <a:stCxn id="209923" idx="5"/>
            <a:endCxn id="20992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37" name="AutoShape 17"/>
          <p:cNvCxnSpPr>
            <a:cxnSpLocks noChangeShapeType="1"/>
            <a:stCxn id="209924" idx="4"/>
            <a:endCxn id="20992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38" name="AutoShape 18"/>
          <p:cNvCxnSpPr>
            <a:cxnSpLocks noChangeShapeType="1"/>
            <a:stCxn id="209923" idx="6"/>
            <a:endCxn id="20992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39" name="AutoShape 19"/>
          <p:cNvCxnSpPr>
            <a:cxnSpLocks noChangeShapeType="1"/>
            <a:stCxn id="209925" idx="2"/>
            <a:endCxn id="20992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0" name="AutoShape 20"/>
          <p:cNvCxnSpPr>
            <a:cxnSpLocks noChangeShapeType="1"/>
            <a:stCxn id="209924" idx="5"/>
            <a:endCxn id="20993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1" name="AutoShape 21"/>
          <p:cNvCxnSpPr>
            <a:cxnSpLocks noChangeShapeType="1"/>
            <a:stCxn id="209925" idx="3"/>
            <a:endCxn id="20993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2" name="AutoShape 22"/>
          <p:cNvCxnSpPr>
            <a:cxnSpLocks noChangeShapeType="1"/>
            <a:stCxn id="209925" idx="4"/>
            <a:endCxn id="20992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3" name="AutoShape 23"/>
          <p:cNvCxnSpPr>
            <a:cxnSpLocks noChangeShapeType="1"/>
            <a:stCxn id="209926" idx="2"/>
            <a:endCxn id="20992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4" name="AutoShape 24"/>
          <p:cNvCxnSpPr>
            <a:cxnSpLocks noChangeShapeType="1"/>
            <a:stCxn id="209930" idx="3"/>
            <a:endCxn id="20992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994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46" name="Text Box 26"/>
          <p:cNvSpPr txBox="1">
            <a:spLocks noChangeArrowheads="1"/>
          </p:cNvSpPr>
          <p:nvPr/>
        </p:nvSpPr>
        <p:spPr bwMode="auto">
          <a:xfrm>
            <a:off x="6350" y="1398588"/>
            <a:ext cx="1014413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source</a:t>
            </a:r>
            <a:b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0994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DFS: Algorithm</a:t>
            </a: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762000" y="1676400"/>
            <a:ext cx="7848600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DFS(G)</a:t>
            </a:r>
          </a:p>
          <a:p>
            <a:pPr marL="457200" indent="-457200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>
                <a:latin typeface="Times New Roman" pitchFamily="18" charset="0"/>
              </a:rPr>
              <a:t> for each vertex u in V, 	</a:t>
            </a:r>
          </a:p>
          <a:p>
            <a:pPr marL="457200" indent="-457200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>
                <a:latin typeface="Times New Roman" pitchFamily="18" charset="0"/>
              </a:rPr>
              <a:t>     	color[u]=white;  </a:t>
            </a:r>
            <a:r>
              <a:rPr lang="en-US" sz="2800">
                <a:latin typeface="Symbol" pitchFamily="18" charset="2"/>
              </a:rPr>
              <a:t>p</a:t>
            </a:r>
            <a:r>
              <a:rPr lang="en-US" sz="2800">
                <a:latin typeface="Times New Roman" pitchFamily="18" charset="0"/>
              </a:rPr>
              <a:t>[u]=NIL</a:t>
            </a:r>
          </a:p>
          <a:p>
            <a:pPr marL="457200" indent="-457200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>
                <a:latin typeface="Times New Roman" pitchFamily="18" charset="0"/>
              </a:rPr>
              <a:t>  time=0;</a:t>
            </a:r>
          </a:p>
          <a:p>
            <a:pPr marL="457200" indent="-457200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>
                <a:latin typeface="Times New Roman" pitchFamily="18" charset="0"/>
              </a:rPr>
              <a:t>  for each vertex u in V</a:t>
            </a:r>
          </a:p>
          <a:p>
            <a:pPr marL="914400" lvl="1" indent="-457200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>
                <a:latin typeface="Times New Roman" pitchFamily="18" charset="0"/>
              </a:rPr>
              <a:t>  if (color[u]=white) </a:t>
            </a:r>
          </a:p>
          <a:p>
            <a:pPr marL="1371600" lvl="2" indent="-457200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>
                <a:latin typeface="Times New Roman" pitchFamily="18" charset="0"/>
              </a:rPr>
              <a:t>   DFS-VISIT(u)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387350" y="1163638"/>
            <a:ext cx="7620000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DFS-VISIT(u)</a:t>
            </a:r>
          </a:p>
          <a:p>
            <a:pPr marL="457200" indent="-457200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      color[u]=gray;</a:t>
            </a:r>
          </a:p>
          <a:p>
            <a:pPr marL="457200" indent="-457200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      time = time + 1; </a:t>
            </a:r>
          </a:p>
          <a:p>
            <a:pPr marL="457200" indent="-457200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      d[u] = time;</a:t>
            </a:r>
          </a:p>
          <a:p>
            <a:pPr marL="457200" indent="-457200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      for each v in Adj(u)  do</a:t>
            </a:r>
          </a:p>
          <a:p>
            <a:pPr marL="457200" indent="-457200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          if (color[v] = white)</a:t>
            </a:r>
          </a:p>
          <a:p>
            <a:pPr marL="457200" indent="-457200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               </a:t>
            </a:r>
            <a:r>
              <a:rPr lang="en-US" sz="2400">
                <a:latin typeface="Symbol" pitchFamily="18" charset="2"/>
              </a:rPr>
              <a:t>p</a:t>
            </a:r>
            <a:r>
              <a:rPr lang="en-US" sz="2400">
                <a:latin typeface="Times New Roman" pitchFamily="18" charset="0"/>
              </a:rPr>
              <a:t>[v] = u;</a:t>
            </a:r>
          </a:p>
          <a:p>
            <a:pPr marL="457200" indent="-457200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               DFS-VISIT(v);</a:t>
            </a:r>
          </a:p>
          <a:p>
            <a:pPr marL="457200" indent="-457200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      color[u] = black; </a:t>
            </a:r>
          </a:p>
          <a:p>
            <a:pPr marL="457200" indent="-457200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     time = time + 1; f[u]= time;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0" y="0"/>
            <a:ext cx="77724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en-US" sz="3200" b="1" dirty="0">
                <a:solidFill>
                  <a:srgbClr val="FF0000"/>
                </a:solidFill>
              </a:rPr>
              <a:t>DFS: Algorithm (Cont.)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848100" y="1360488"/>
            <a:ext cx="5053013" cy="2500312"/>
            <a:chOff x="-196" y="881"/>
            <a:chExt cx="5188" cy="2527"/>
          </a:xfrm>
        </p:grpSpPr>
        <p:sp>
          <p:nvSpPr>
            <p:cNvPr id="214044" name="Oval 28"/>
            <p:cNvSpPr>
              <a:spLocks noChangeArrowheads="1"/>
            </p:cNvSpPr>
            <p:nvPr/>
          </p:nvSpPr>
          <p:spPr bwMode="auto">
            <a:xfrm>
              <a:off x="960" y="1488"/>
              <a:ext cx="67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214045" name="Oval 29"/>
            <p:cNvSpPr>
              <a:spLocks noChangeArrowheads="1"/>
            </p:cNvSpPr>
            <p:nvPr/>
          </p:nvSpPr>
          <p:spPr bwMode="auto">
            <a:xfrm>
              <a:off x="2640" y="1488"/>
              <a:ext cx="67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214046" name="Oval 30"/>
            <p:cNvSpPr>
              <a:spLocks noChangeArrowheads="1"/>
            </p:cNvSpPr>
            <p:nvPr/>
          </p:nvSpPr>
          <p:spPr bwMode="auto">
            <a:xfrm>
              <a:off x="4320" y="1488"/>
              <a:ext cx="67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214047" name="Oval 31"/>
            <p:cNvSpPr>
              <a:spLocks noChangeArrowheads="1"/>
            </p:cNvSpPr>
            <p:nvPr/>
          </p:nvSpPr>
          <p:spPr bwMode="auto">
            <a:xfrm>
              <a:off x="4320" y="2976"/>
              <a:ext cx="67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214048" name="Oval 32"/>
            <p:cNvSpPr>
              <a:spLocks noChangeArrowheads="1"/>
            </p:cNvSpPr>
            <p:nvPr/>
          </p:nvSpPr>
          <p:spPr bwMode="auto">
            <a:xfrm>
              <a:off x="2640" y="2976"/>
              <a:ext cx="67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214049" name="Oval 33"/>
            <p:cNvSpPr>
              <a:spLocks noChangeArrowheads="1"/>
            </p:cNvSpPr>
            <p:nvPr/>
          </p:nvSpPr>
          <p:spPr bwMode="auto">
            <a:xfrm>
              <a:off x="960" y="2976"/>
              <a:ext cx="67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214050" name="Oval 34"/>
            <p:cNvSpPr>
              <a:spLocks noChangeArrowheads="1"/>
            </p:cNvSpPr>
            <p:nvPr/>
          </p:nvSpPr>
          <p:spPr bwMode="auto">
            <a:xfrm>
              <a:off x="144" y="2208"/>
              <a:ext cx="67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214051" name="Oval 35"/>
            <p:cNvSpPr>
              <a:spLocks noChangeArrowheads="1"/>
            </p:cNvSpPr>
            <p:nvPr/>
          </p:nvSpPr>
          <p:spPr bwMode="auto">
            <a:xfrm>
              <a:off x="3504" y="2208"/>
              <a:ext cx="672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cxnSp>
          <p:nvCxnSpPr>
            <p:cNvPr id="214052" name="AutoShape 36"/>
            <p:cNvCxnSpPr>
              <a:cxnSpLocks noChangeShapeType="1"/>
              <a:stCxn id="214044" idx="3"/>
              <a:endCxn id="214050" idx="7"/>
            </p:cNvCxnSpPr>
            <p:nvPr/>
          </p:nvCxnSpPr>
          <p:spPr bwMode="auto">
            <a:xfrm flipH="1">
              <a:off x="718" y="1866"/>
              <a:ext cx="340" cy="3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4053" name="AutoShape 37"/>
            <p:cNvCxnSpPr>
              <a:cxnSpLocks noChangeShapeType="1"/>
              <a:stCxn id="214050" idx="5"/>
              <a:endCxn id="214049" idx="1"/>
            </p:cNvCxnSpPr>
            <p:nvPr/>
          </p:nvCxnSpPr>
          <p:spPr bwMode="auto">
            <a:xfrm>
              <a:off x="718" y="2586"/>
              <a:ext cx="340" cy="4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4054" name="AutoShape 38"/>
            <p:cNvCxnSpPr>
              <a:cxnSpLocks noChangeShapeType="1"/>
              <a:stCxn id="214050" idx="6"/>
              <a:endCxn id="214048" idx="1"/>
            </p:cNvCxnSpPr>
            <p:nvPr/>
          </p:nvCxnSpPr>
          <p:spPr bwMode="auto">
            <a:xfrm>
              <a:off x="825" y="2424"/>
              <a:ext cx="1913" cy="6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4055" name="AutoShape 39"/>
            <p:cNvCxnSpPr>
              <a:cxnSpLocks noChangeShapeType="1"/>
              <a:stCxn id="214048" idx="2"/>
              <a:endCxn id="214049" idx="6"/>
            </p:cNvCxnSpPr>
            <p:nvPr/>
          </p:nvCxnSpPr>
          <p:spPr bwMode="auto">
            <a:xfrm flipH="1">
              <a:off x="1641" y="3192"/>
              <a:ext cx="99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4056" name="AutoShape 40"/>
            <p:cNvCxnSpPr>
              <a:cxnSpLocks noChangeShapeType="1"/>
              <a:stCxn id="214049" idx="0"/>
              <a:endCxn id="214044" idx="4"/>
            </p:cNvCxnSpPr>
            <p:nvPr/>
          </p:nvCxnSpPr>
          <p:spPr bwMode="auto">
            <a:xfrm flipV="1">
              <a:off x="1296" y="1929"/>
              <a:ext cx="0" cy="1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4057" name="AutoShape 41"/>
            <p:cNvCxnSpPr>
              <a:cxnSpLocks noChangeShapeType="1"/>
              <a:stCxn id="214044" idx="5"/>
              <a:endCxn id="214048" idx="1"/>
            </p:cNvCxnSpPr>
            <p:nvPr/>
          </p:nvCxnSpPr>
          <p:spPr bwMode="auto">
            <a:xfrm>
              <a:off x="1534" y="1866"/>
              <a:ext cx="1204" cy="11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4058" name="AutoShape 42"/>
            <p:cNvCxnSpPr>
              <a:cxnSpLocks noChangeShapeType="1"/>
              <a:stCxn id="214045" idx="4"/>
              <a:endCxn id="214048" idx="0"/>
            </p:cNvCxnSpPr>
            <p:nvPr/>
          </p:nvCxnSpPr>
          <p:spPr bwMode="auto">
            <a:xfrm>
              <a:off x="2976" y="1929"/>
              <a:ext cx="0" cy="1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4059" name="AutoShape 43"/>
            <p:cNvCxnSpPr>
              <a:cxnSpLocks noChangeShapeType="1"/>
              <a:stCxn id="214044" idx="6"/>
              <a:endCxn id="214045" idx="2"/>
            </p:cNvCxnSpPr>
            <p:nvPr/>
          </p:nvCxnSpPr>
          <p:spPr bwMode="auto">
            <a:xfrm>
              <a:off x="1641" y="1704"/>
              <a:ext cx="99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4060" name="AutoShape 44"/>
            <p:cNvCxnSpPr>
              <a:cxnSpLocks noChangeShapeType="1"/>
              <a:stCxn id="214046" idx="2"/>
              <a:endCxn id="214045" idx="6"/>
            </p:cNvCxnSpPr>
            <p:nvPr/>
          </p:nvCxnSpPr>
          <p:spPr bwMode="auto">
            <a:xfrm flipH="1">
              <a:off x="3321" y="1704"/>
              <a:ext cx="99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4061" name="AutoShape 45"/>
            <p:cNvCxnSpPr>
              <a:cxnSpLocks noChangeShapeType="1"/>
              <a:stCxn id="214045" idx="5"/>
              <a:endCxn id="214051" idx="1"/>
            </p:cNvCxnSpPr>
            <p:nvPr/>
          </p:nvCxnSpPr>
          <p:spPr bwMode="auto">
            <a:xfrm>
              <a:off x="3214" y="1866"/>
              <a:ext cx="388" cy="3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4062" name="AutoShape 46"/>
            <p:cNvCxnSpPr>
              <a:cxnSpLocks noChangeShapeType="1"/>
              <a:stCxn id="214046" idx="3"/>
              <a:endCxn id="214051" idx="7"/>
            </p:cNvCxnSpPr>
            <p:nvPr/>
          </p:nvCxnSpPr>
          <p:spPr bwMode="auto">
            <a:xfrm flipH="1">
              <a:off x="4078" y="1866"/>
              <a:ext cx="340" cy="3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4063" name="AutoShape 47"/>
            <p:cNvCxnSpPr>
              <a:cxnSpLocks noChangeShapeType="1"/>
              <a:stCxn id="214046" idx="4"/>
              <a:endCxn id="214047" idx="0"/>
            </p:cNvCxnSpPr>
            <p:nvPr/>
          </p:nvCxnSpPr>
          <p:spPr bwMode="auto">
            <a:xfrm>
              <a:off x="4656" y="1929"/>
              <a:ext cx="0" cy="1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4064" name="AutoShape 48"/>
            <p:cNvCxnSpPr>
              <a:cxnSpLocks noChangeShapeType="1"/>
              <a:stCxn id="214047" idx="2"/>
              <a:endCxn id="214048" idx="6"/>
            </p:cNvCxnSpPr>
            <p:nvPr/>
          </p:nvCxnSpPr>
          <p:spPr bwMode="auto">
            <a:xfrm flipH="1">
              <a:off x="3321" y="3192"/>
              <a:ext cx="99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4065" name="AutoShape 49"/>
            <p:cNvCxnSpPr>
              <a:cxnSpLocks noChangeShapeType="1"/>
              <a:stCxn id="214051" idx="3"/>
              <a:endCxn id="214048" idx="7"/>
            </p:cNvCxnSpPr>
            <p:nvPr/>
          </p:nvCxnSpPr>
          <p:spPr bwMode="auto">
            <a:xfrm flipH="1">
              <a:off x="3214" y="2586"/>
              <a:ext cx="388" cy="4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4066" name="Line 50"/>
            <p:cNvSpPr>
              <a:spLocks noChangeShapeType="1"/>
            </p:cNvSpPr>
            <p:nvPr/>
          </p:nvSpPr>
          <p:spPr bwMode="auto">
            <a:xfrm>
              <a:off x="288" y="1344"/>
              <a:ext cx="672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67" name="Text Box 51"/>
            <p:cNvSpPr txBox="1">
              <a:spLocks noChangeArrowheads="1"/>
            </p:cNvSpPr>
            <p:nvPr/>
          </p:nvSpPr>
          <p:spPr bwMode="auto">
            <a:xfrm>
              <a:off x="-196" y="881"/>
              <a:ext cx="1042" cy="8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1">
                  <a:solidFill>
                    <a:srgbClr val="990000"/>
                  </a:solidFill>
                  <a:latin typeface="Times New Roman" pitchFamily="18" charset="0"/>
                </a:rPr>
                <a:t>source</a:t>
              </a:r>
              <a:br>
                <a:rPr lang="en-US" sz="2400" b="1" i="1">
                  <a:solidFill>
                    <a:srgbClr val="990000"/>
                  </a:solidFill>
                  <a:latin typeface="Times New Roman" pitchFamily="18" charset="0"/>
                </a:rPr>
              </a:br>
              <a:r>
                <a:rPr lang="en-US" sz="2400" b="1" i="1">
                  <a:solidFill>
                    <a:srgbClr val="990000"/>
                  </a:solidFill>
                  <a:latin typeface="Times New Roman" pitchFamily="18" charset="0"/>
                </a:rPr>
                <a:t>vertex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DFS: Complexity Analysis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922338" y="2835275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DFS_VISIT is called exactly once for each vertex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914400" y="344805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And DFS_VISIT scans all the edges which causes cost of O(E) 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931863" y="2109788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Initialization complexity is O(V)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914400" y="40767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Overall complexity is O(V + 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DFS: Application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9663" y="2098675"/>
            <a:ext cx="7029450" cy="2265363"/>
          </a:xfrm>
        </p:spPr>
        <p:txBody>
          <a:bodyPr/>
          <a:lstStyle/>
          <a:p>
            <a:r>
              <a:rPr lang="en-US" sz="3200"/>
              <a:t>Topological Sort</a:t>
            </a:r>
          </a:p>
          <a:p>
            <a:r>
              <a:rPr lang="en-US" sz="3200"/>
              <a:t>Strongly Connected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 (BFS)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96250" cy="4476750"/>
          </a:xfrm>
        </p:spPr>
        <p:txBody>
          <a:bodyPr/>
          <a:lstStyle/>
          <a:p>
            <a:r>
              <a:rPr lang="en-US" sz="3000"/>
              <a:t>Search for all vertices  that are directly reachable from the root (called level 1 vertices)</a:t>
            </a:r>
          </a:p>
          <a:p>
            <a:r>
              <a:rPr lang="en-US" sz="3000"/>
              <a:t>After mark all these vertices, visit all vertices that are directly reachable from any level 1 vertices (called level 2 vertices), and so on.</a:t>
            </a:r>
          </a:p>
          <a:p>
            <a:r>
              <a:rPr lang="en-US" sz="3000"/>
              <a:t>In general, level k vertices are directly reachable from a level k – 1 vertices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610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BFS: the Color Scheme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343025"/>
            <a:ext cx="7994650" cy="47783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/>
              <a:t>White vertices have not been discovered</a:t>
            </a:r>
          </a:p>
          <a:p>
            <a:pPr lvl="1">
              <a:lnSpc>
                <a:spcPct val="90000"/>
              </a:lnSpc>
            </a:pPr>
            <a:r>
              <a:rPr lang="en-US"/>
              <a:t>All vertices start out white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3200"/>
              <a:t>Grey vertices are discovered but not fully explored</a:t>
            </a:r>
          </a:p>
          <a:p>
            <a:pPr lvl="1">
              <a:lnSpc>
                <a:spcPct val="90000"/>
              </a:lnSpc>
            </a:pPr>
            <a:r>
              <a:rPr lang="en-US"/>
              <a:t>They may be adjacent to white vertices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3200"/>
              <a:t>Black vertices are discovered and fully explored</a:t>
            </a:r>
          </a:p>
          <a:p>
            <a:pPr lvl="1">
              <a:lnSpc>
                <a:spcPct val="90000"/>
              </a:lnSpc>
            </a:pPr>
            <a:r>
              <a:rPr lang="en-US"/>
              <a:t>They are adjacent only to black and gray vertices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3200"/>
              <a:t>Explore vertices by scanning adjacency list of grey vertices</a:t>
            </a:r>
          </a:p>
          <a:p>
            <a:pPr>
              <a:lnSpc>
                <a:spcPct val="90000"/>
              </a:lnSpc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Search (traversal)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247775"/>
            <a:ext cx="8083550" cy="4910138"/>
          </a:xfrm>
        </p:spPr>
        <p:txBody>
          <a:bodyPr/>
          <a:lstStyle/>
          <a:p>
            <a:r>
              <a:rPr lang="en-US" sz="2600"/>
              <a:t>How do we search a graph?</a:t>
            </a:r>
          </a:p>
          <a:p>
            <a:pPr lvl="1"/>
            <a:r>
              <a:rPr lang="en-US" sz="2600"/>
              <a:t>At a particular vertices, where shall we go next? </a:t>
            </a:r>
          </a:p>
          <a:p>
            <a:r>
              <a:rPr lang="en-US" sz="2600"/>
              <a:t>Two common framework:   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/>
              <a:t>the depth-first search (DFS)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/>
              <a:t>the breadth-first search (BFS) and </a:t>
            </a:r>
          </a:p>
          <a:p>
            <a:pPr lvl="1"/>
            <a:r>
              <a:rPr lang="en-US" sz="2600"/>
              <a:t>In DFS, go as far as possible along a single path until reach a dead end (a vertex with no edge out or no neighbor unexplored) then backtrack</a:t>
            </a:r>
          </a:p>
          <a:p>
            <a:pPr lvl="1"/>
            <a:r>
              <a:rPr lang="en-US" sz="2600"/>
              <a:t>In BFS, one explore a graph level by level away (explore all neighbors first and then move on) </a:t>
            </a:r>
          </a:p>
          <a:p>
            <a:pPr lvl="1"/>
            <a:endParaRPr lang="en-US" sz="2600"/>
          </a:p>
          <a:p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Oval 2"/>
          <p:cNvSpPr>
            <a:spLocks noChangeArrowheads="1"/>
          </p:cNvSpPr>
          <p:nvPr/>
        </p:nvSpPr>
        <p:spPr bwMode="auto">
          <a:xfrm>
            <a:off x="1143000" y="609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243715" name="Oval 3"/>
          <p:cNvSpPr>
            <a:spLocks noChangeArrowheads="1"/>
          </p:cNvSpPr>
          <p:nvPr/>
        </p:nvSpPr>
        <p:spPr bwMode="auto">
          <a:xfrm>
            <a:off x="52578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O</a:t>
            </a:r>
          </a:p>
        </p:txBody>
      </p:sp>
      <p:sp>
        <p:nvSpPr>
          <p:cNvPr id="243716" name="Oval 4"/>
          <p:cNvSpPr>
            <a:spLocks noChangeArrowheads="1"/>
          </p:cNvSpPr>
          <p:nvPr/>
        </p:nvSpPr>
        <p:spPr bwMode="auto">
          <a:xfrm>
            <a:off x="32004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N</a:t>
            </a:r>
          </a:p>
        </p:txBody>
      </p:sp>
      <p:sp>
        <p:nvSpPr>
          <p:cNvPr id="243717" name="Oval 5"/>
          <p:cNvSpPr>
            <a:spLocks noChangeArrowheads="1"/>
          </p:cNvSpPr>
          <p:nvPr/>
        </p:nvSpPr>
        <p:spPr bwMode="auto">
          <a:xfrm>
            <a:off x="11430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M</a:t>
            </a:r>
          </a:p>
        </p:txBody>
      </p:sp>
      <p:sp>
        <p:nvSpPr>
          <p:cNvPr id="243718" name="Oval 6"/>
          <p:cNvSpPr>
            <a:spLocks noChangeArrowheads="1"/>
          </p:cNvSpPr>
          <p:nvPr/>
        </p:nvSpPr>
        <p:spPr bwMode="auto">
          <a:xfrm>
            <a:off x="7315200" y="3911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L</a:t>
            </a:r>
          </a:p>
        </p:txBody>
      </p:sp>
      <p:sp>
        <p:nvSpPr>
          <p:cNvPr id="243719" name="Oval 7"/>
          <p:cNvSpPr>
            <a:spLocks noChangeArrowheads="1"/>
          </p:cNvSpPr>
          <p:nvPr/>
        </p:nvSpPr>
        <p:spPr bwMode="auto">
          <a:xfrm>
            <a:off x="5257800" y="3911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K</a:t>
            </a:r>
          </a:p>
        </p:txBody>
      </p:sp>
      <p:sp>
        <p:nvSpPr>
          <p:cNvPr id="243720" name="Oval 8"/>
          <p:cNvSpPr>
            <a:spLocks noChangeArrowheads="1"/>
          </p:cNvSpPr>
          <p:nvPr/>
        </p:nvSpPr>
        <p:spPr bwMode="auto">
          <a:xfrm>
            <a:off x="3200400" y="3911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J</a:t>
            </a:r>
          </a:p>
        </p:txBody>
      </p:sp>
      <p:sp>
        <p:nvSpPr>
          <p:cNvPr id="243721" name="Oval 9"/>
          <p:cNvSpPr>
            <a:spLocks noChangeArrowheads="1"/>
          </p:cNvSpPr>
          <p:nvPr/>
        </p:nvSpPr>
        <p:spPr bwMode="auto">
          <a:xfrm>
            <a:off x="1143000" y="2260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E</a:t>
            </a:r>
          </a:p>
        </p:txBody>
      </p:sp>
      <p:sp>
        <p:nvSpPr>
          <p:cNvPr id="243722" name="Oval 10"/>
          <p:cNvSpPr>
            <a:spLocks noChangeArrowheads="1"/>
          </p:cNvSpPr>
          <p:nvPr/>
        </p:nvSpPr>
        <p:spPr bwMode="auto">
          <a:xfrm>
            <a:off x="3200400" y="2260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F</a:t>
            </a:r>
          </a:p>
        </p:txBody>
      </p:sp>
      <p:sp>
        <p:nvSpPr>
          <p:cNvPr id="243723" name="Oval 11"/>
          <p:cNvSpPr>
            <a:spLocks noChangeArrowheads="1"/>
          </p:cNvSpPr>
          <p:nvPr/>
        </p:nvSpPr>
        <p:spPr bwMode="auto">
          <a:xfrm>
            <a:off x="5257800" y="2260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G</a:t>
            </a:r>
          </a:p>
        </p:txBody>
      </p:sp>
      <p:sp>
        <p:nvSpPr>
          <p:cNvPr id="243724" name="Oval 12"/>
          <p:cNvSpPr>
            <a:spLocks noChangeArrowheads="1"/>
          </p:cNvSpPr>
          <p:nvPr/>
        </p:nvSpPr>
        <p:spPr bwMode="auto">
          <a:xfrm>
            <a:off x="7315200" y="2260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H</a:t>
            </a:r>
          </a:p>
        </p:txBody>
      </p:sp>
      <p:sp>
        <p:nvSpPr>
          <p:cNvPr id="243725" name="Oval 13"/>
          <p:cNvSpPr>
            <a:spLocks noChangeArrowheads="1"/>
          </p:cNvSpPr>
          <p:nvPr/>
        </p:nvSpPr>
        <p:spPr bwMode="auto">
          <a:xfrm>
            <a:off x="7315200" y="609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243726" name="Oval 14"/>
          <p:cNvSpPr>
            <a:spLocks noChangeArrowheads="1"/>
          </p:cNvSpPr>
          <p:nvPr/>
        </p:nvSpPr>
        <p:spPr bwMode="auto">
          <a:xfrm>
            <a:off x="5257800" y="609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243727" name="Oval 15"/>
          <p:cNvSpPr>
            <a:spLocks noChangeArrowheads="1"/>
          </p:cNvSpPr>
          <p:nvPr/>
        </p:nvSpPr>
        <p:spPr bwMode="auto">
          <a:xfrm>
            <a:off x="3200400" y="609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243728" name="Oval 16"/>
          <p:cNvSpPr>
            <a:spLocks noChangeArrowheads="1"/>
          </p:cNvSpPr>
          <p:nvPr/>
        </p:nvSpPr>
        <p:spPr bwMode="auto">
          <a:xfrm>
            <a:off x="1143000" y="3911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I</a:t>
            </a:r>
          </a:p>
        </p:txBody>
      </p:sp>
      <p:sp>
        <p:nvSpPr>
          <p:cNvPr id="243729" name="Oval 17"/>
          <p:cNvSpPr>
            <a:spLocks noChangeArrowheads="1"/>
          </p:cNvSpPr>
          <p:nvPr/>
        </p:nvSpPr>
        <p:spPr bwMode="auto">
          <a:xfrm>
            <a:off x="73152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P</a:t>
            </a:r>
          </a:p>
        </p:txBody>
      </p:sp>
      <p:cxnSp>
        <p:nvCxnSpPr>
          <p:cNvPr id="243730" name="AutoShape 18"/>
          <p:cNvCxnSpPr>
            <a:cxnSpLocks noChangeShapeType="1"/>
            <a:stCxn id="243714" idx="5"/>
            <a:endCxn id="243722" idx="1"/>
          </p:cNvCxnSpPr>
          <p:nvPr/>
        </p:nvCxnSpPr>
        <p:spPr bwMode="auto">
          <a:xfrm>
            <a:off x="1728788" y="1279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31" name="AutoShape 19"/>
          <p:cNvCxnSpPr>
            <a:cxnSpLocks noChangeShapeType="1"/>
            <a:stCxn id="243726" idx="6"/>
            <a:endCxn id="243725" idx="2"/>
          </p:cNvCxnSpPr>
          <p:nvPr/>
        </p:nvCxnSpPr>
        <p:spPr bwMode="auto">
          <a:xfrm>
            <a:off x="5962650" y="990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32" name="AutoShape 20"/>
          <p:cNvCxnSpPr>
            <a:cxnSpLocks noChangeShapeType="1"/>
            <a:stCxn id="243728" idx="6"/>
            <a:endCxn id="243720" idx="2"/>
          </p:cNvCxnSpPr>
          <p:nvPr/>
        </p:nvCxnSpPr>
        <p:spPr bwMode="auto">
          <a:xfrm>
            <a:off x="1847850" y="4292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33" name="AutoShape 21"/>
          <p:cNvCxnSpPr>
            <a:cxnSpLocks noChangeShapeType="1"/>
            <a:stCxn id="243721" idx="6"/>
            <a:endCxn id="243722" idx="2"/>
          </p:cNvCxnSpPr>
          <p:nvPr/>
        </p:nvCxnSpPr>
        <p:spPr bwMode="auto">
          <a:xfrm>
            <a:off x="1847850" y="2641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34" name="AutoShape 22"/>
          <p:cNvCxnSpPr>
            <a:cxnSpLocks noChangeShapeType="1"/>
            <a:stCxn id="243727" idx="6"/>
            <a:endCxn id="243726" idx="2"/>
          </p:cNvCxnSpPr>
          <p:nvPr/>
        </p:nvCxnSpPr>
        <p:spPr bwMode="auto">
          <a:xfrm>
            <a:off x="3905250" y="990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35" name="AutoShape 23"/>
          <p:cNvCxnSpPr>
            <a:cxnSpLocks noChangeShapeType="1"/>
            <a:stCxn id="243714" idx="6"/>
            <a:endCxn id="243727" idx="2"/>
          </p:cNvCxnSpPr>
          <p:nvPr/>
        </p:nvCxnSpPr>
        <p:spPr bwMode="auto">
          <a:xfrm>
            <a:off x="1847850" y="990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36" name="AutoShape 24"/>
          <p:cNvCxnSpPr>
            <a:cxnSpLocks noChangeShapeType="1"/>
            <a:stCxn id="243723" idx="5"/>
            <a:endCxn id="243718" idx="1"/>
          </p:cNvCxnSpPr>
          <p:nvPr/>
        </p:nvCxnSpPr>
        <p:spPr bwMode="auto">
          <a:xfrm>
            <a:off x="5843588" y="2930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37" name="AutoShape 25"/>
          <p:cNvCxnSpPr>
            <a:cxnSpLocks noChangeShapeType="1"/>
            <a:stCxn id="243728" idx="5"/>
            <a:endCxn id="243716" idx="1"/>
          </p:cNvCxnSpPr>
          <p:nvPr/>
        </p:nvCxnSpPr>
        <p:spPr bwMode="auto">
          <a:xfrm>
            <a:off x="1728788" y="4581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38" name="AutoShape 26"/>
          <p:cNvCxnSpPr>
            <a:cxnSpLocks noChangeShapeType="1"/>
            <a:stCxn id="243728" idx="4"/>
            <a:endCxn id="243717" idx="0"/>
          </p:cNvCxnSpPr>
          <p:nvPr/>
        </p:nvCxnSpPr>
        <p:spPr bwMode="auto">
          <a:xfrm>
            <a:off x="1485900" y="4692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39" name="AutoShape 27"/>
          <p:cNvCxnSpPr>
            <a:cxnSpLocks noChangeShapeType="1"/>
            <a:stCxn id="243721" idx="4"/>
            <a:endCxn id="243728" idx="0"/>
          </p:cNvCxnSpPr>
          <p:nvPr/>
        </p:nvCxnSpPr>
        <p:spPr bwMode="auto">
          <a:xfrm>
            <a:off x="1485900" y="3041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40" name="AutoShape 28"/>
          <p:cNvCxnSpPr>
            <a:cxnSpLocks noChangeShapeType="1"/>
            <a:stCxn id="243714" idx="4"/>
            <a:endCxn id="243721" idx="0"/>
          </p:cNvCxnSpPr>
          <p:nvPr/>
        </p:nvCxnSpPr>
        <p:spPr bwMode="auto">
          <a:xfrm>
            <a:off x="1485900" y="1390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41" name="AutoShape 29"/>
          <p:cNvCxnSpPr>
            <a:cxnSpLocks noChangeShapeType="1"/>
            <a:stCxn id="243724" idx="0"/>
            <a:endCxn id="243725" idx="4"/>
          </p:cNvCxnSpPr>
          <p:nvPr/>
        </p:nvCxnSpPr>
        <p:spPr bwMode="auto">
          <a:xfrm flipV="1">
            <a:off x="7658100" y="1390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42" name="AutoShape 30"/>
          <p:cNvCxnSpPr>
            <a:cxnSpLocks noChangeShapeType="1"/>
            <a:stCxn id="243723" idx="7"/>
            <a:endCxn id="243725" idx="3"/>
          </p:cNvCxnSpPr>
          <p:nvPr/>
        </p:nvCxnSpPr>
        <p:spPr bwMode="auto">
          <a:xfrm flipV="1">
            <a:off x="5843588" y="1279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43" name="AutoShape 31"/>
          <p:cNvCxnSpPr>
            <a:cxnSpLocks noChangeShapeType="1"/>
            <a:stCxn id="243728" idx="7"/>
            <a:endCxn id="243722" idx="3"/>
          </p:cNvCxnSpPr>
          <p:nvPr/>
        </p:nvCxnSpPr>
        <p:spPr bwMode="auto">
          <a:xfrm flipV="1">
            <a:off x="1728788" y="2930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44" name="AutoShape 32"/>
          <p:cNvCxnSpPr>
            <a:cxnSpLocks noChangeShapeType="1"/>
            <a:stCxn id="243720" idx="7"/>
            <a:endCxn id="243723" idx="3"/>
          </p:cNvCxnSpPr>
          <p:nvPr/>
        </p:nvCxnSpPr>
        <p:spPr bwMode="auto">
          <a:xfrm flipV="1">
            <a:off x="3786188" y="2930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45" name="AutoShape 33"/>
          <p:cNvCxnSpPr>
            <a:cxnSpLocks noChangeShapeType="1"/>
            <a:stCxn id="243720" idx="6"/>
            <a:endCxn id="243719" idx="2"/>
          </p:cNvCxnSpPr>
          <p:nvPr/>
        </p:nvCxnSpPr>
        <p:spPr bwMode="auto">
          <a:xfrm>
            <a:off x="3905250" y="4292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46" name="AutoShape 34"/>
          <p:cNvCxnSpPr>
            <a:cxnSpLocks noChangeShapeType="1"/>
            <a:stCxn id="243715" idx="6"/>
            <a:endCxn id="243729" idx="2"/>
          </p:cNvCxnSpPr>
          <p:nvPr/>
        </p:nvCxnSpPr>
        <p:spPr bwMode="auto">
          <a:xfrm>
            <a:off x="5962650" y="5943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47" name="AutoShape 35"/>
          <p:cNvCxnSpPr>
            <a:cxnSpLocks noChangeShapeType="1"/>
            <a:stCxn id="243717" idx="6"/>
            <a:endCxn id="243716" idx="2"/>
          </p:cNvCxnSpPr>
          <p:nvPr/>
        </p:nvCxnSpPr>
        <p:spPr bwMode="auto">
          <a:xfrm>
            <a:off x="1847850" y="5943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48" name="AutoShape 36"/>
          <p:cNvCxnSpPr>
            <a:cxnSpLocks noChangeShapeType="1"/>
            <a:stCxn id="243727" idx="4"/>
            <a:endCxn id="243722" idx="0"/>
          </p:cNvCxnSpPr>
          <p:nvPr/>
        </p:nvCxnSpPr>
        <p:spPr bwMode="auto">
          <a:xfrm>
            <a:off x="3543300" y="1390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49" name="AutoShape 37"/>
          <p:cNvCxnSpPr>
            <a:cxnSpLocks noChangeShapeType="1"/>
            <a:stCxn id="243723" idx="4"/>
            <a:endCxn id="243719" idx="0"/>
          </p:cNvCxnSpPr>
          <p:nvPr/>
        </p:nvCxnSpPr>
        <p:spPr bwMode="auto">
          <a:xfrm>
            <a:off x="5600700" y="3041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50" name="AutoShape 38"/>
          <p:cNvCxnSpPr>
            <a:cxnSpLocks noChangeShapeType="1"/>
            <a:stCxn id="243719" idx="4"/>
            <a:endCxn id="243715" idx="0"/>
          </p:cNvCxnSpPr>
          <p:nvPr/>
        </p:nvCxnSpPr>
        <p:spPr bwMode="auto">
          <a:xfrm>
            <a:off x="5600700" y="4692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51" name="AutoShape 39"/>
          <p:cNvCxnSpPr>
            <a:cxnSpLocks noChangeShapeType="1"/>
            <a:stCxn id="243716" idx="7"/>
            <a:endCxn id="243719" idx="3"/>
          </p:cNvCxnSpPr>
          <p:nvPr/>
        </p:nvCxnSpPr>
        <p:spPr bwMode="auto">
          <a:xfrm flipV="1">
            <a:off x="3786188" y="4581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52" name="AutoShape 40"/>
          <p:cNvCxnSpPr>
            <a:cxnSpLocks noChangeShapeType="1"/>
            <a:stCxn id="243726" idx="4"/>
            <a:endCxn id="243723" idx="0"/>
          </p:cNvCxnSpPr>
          <p:nvPr/>
        </p:nvCxnSpPr>
        <p:spPr bwMode="auto">
          <a:xfrm>
            <a:off x="5600700" y="1390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53" name="AutoShape 41"/>
          <p:cNvCxnSpPr>
            <a:cxnSpLocks noChangeShapeType="1"/>
            <a:stCxn id="243724" idx="4"/>
            <a:endCxn id="243718" idx="0"/>
          </p:cNvCxnSpPr>
          <p:nvPr/>
        </p:nvCxnSpPr>
        <p:spPr bwMode="auto">
          <a:xfrm>
            <a:off x="7658100" y="3041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3754" name="AutoShape 42"/>
          <p:cNvCxnSpPr>
            <a:cxnSpLocks noChangeShapeType="1"/>
            <a:stCxn id="243718" idx="4"/>
            <a:endCxn id="243729" idx="0"/>
          </p:cNvCxnSpPr>
          <p:nvPr/>
        </p:nvCxnSpPr>
        <p:spPr bwMode="auto">
          <a:xfrm>
            <a:off x="7658100" y="4692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3756" name="Rectangle 44"/>
          <p:cNvSpPr>
            <a:spLocks noChangeArrowheads="1"/>
          </p:cNvSpPr>
          <p:nvPr/>
        </p:nvSpPr>
        <p:spPr bwMode="auto">
          <a:xfrm>
            <a:off x="0" y="0"/>
            <a:ext cx="77724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en-US" sz="3500" b="1" dirty="0">
                <a:solidFill>
                  <a:srgbClr val="FF0000"/>
                </a:solidFill>
              </a:rPr>
              <a:t>An </a:t>
            </a:r>
            <a:r>
              <a:rPr kumimoji="1" lang="en-US" sz="3500" b="1" dirty="0" smtClean="0">
                <a:solidFill>
                  <a:srgbClr val="FF0000"/>
                </a:solidFill>
              </a:rPr>
              <a:t>Example</a:t>
            </a:r>
            <a:endParaRPr kumimoji="1" lang="en-US" sz="35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Oval 2"/>
          <p:cNvSpPr>
            <a:spLocks noChangeArrowheads="1"/>
          </p:cNvSpPr>
          <p:nvPr/>
        </p:nvSpPr>
        <p:spPr bwMode="auto">
          <a:xfrm>
            <a:off x="1143000" y="609600"/>
            <a:ext cx="685800" cy="762000"/>
          </a:xfrm>
          <a:prstGeom prst="ellipse">
            <a:avLst/>
          </a:prstGeom>
          <a:solidFill>
            <a:srgbClr val="80808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218115" name="Oval 3"/>
          <p:cNvSpPr>
            <a:spLocks noChangeArrowheads="1"/>
          </p:cNvSpPr>
          <p:nvPr/>
        </p:nvSpPr>
        <p:spPr bwMode="auto">
          <a:xfrm>
            <a:off x="52578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O</a:t>
            </a:r>
          </a:p>
        </p:txBody>
      </p:sp>
      <p:sp>
        <p:nvSpPr>
          <p:cNvPr id="218116" name="Oval 4"/>
          <p:cNvSpPr>
            <a:spLocks noChangeArrowheads="1"/>
          </p:cNvSpPr>
          <p:nvPr/>
        </p:nvSpPr>
        <p:spPr bwMode="auto">
          <a:xfrm>
            <a:off x="32004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N</a:t>
            </a:r>
          </a:p>
        </p:txBody>
      </p:sp>
      <p:sp>
        <p:nvSpPr>
          <p:cNvPr id="218117" name="Oval 5"/>
          <p:cNvSpPr>
            <a:spLocks noChangeArrowheads="1"/>
          </p:cNvSpPr>
          <p:nvPr/>
        </p:nvSpPr>
        <p:spPr bwMode="auto">
          <a:xfrm>
            <a:off x="11430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M</a:t>
            </a:r>
          </a:p>
        </p:txBody>
      </p:sp>
      <p:sp>
        <p:nvSpPr>
          <p:cNvPr id="218118" name="Oval 6"/>
          <p:cNvSpPr>
            <a:spLocks noChangeArrowheads="1"/>
          </p:cNvSpPr>
          <p:nvPr/>
        </p:nvSpPr>
        <p:spPr bwMode="auto">
          <a:xfrm>
            <a:off x="7315200" y="3911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L</a:t>
            </a:r>
          </a:p>
        </p:txBody>
      </p:sp>
      <p:sp>
        <p:nvSpPr>
          <p:cNvPr id="218119" name="Oval 7"/>
          <p:cNvSpPr>
            <a:spLocks noChangeArrowheads="1"/>
          </p:cNvSpPr>
          <p:nvPr/>
        </p:nvSpPr>
        <p:spPr bwMode="auto">
          <a:xfrm>
            <a:off x="5257800" y="3911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K</a:t>
            </a:r>
          </a:p>
        </p:txBody>
      </p:sp>
      <p:sp>
        <p:nvSpPr>
          <p:cNvPr id="218120" name="Oval 8"/>
          <p:cNvSpPr>
            <a:spLocks noChangeArrowheads="1"/>
          </p:cNvSpPr>
          <p:nvPr/>
        </p:nvSpPr>
        <p:spPr bwMode="auto">
          <a:xfrm>
            <a:off x="3200400" y="3911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J</a:t>
            </a:r>
          </a:p>
        </p:txBody>
      </p:sp>
      <p:sp>
        <p:nvSpPr>
          <p:cNvPr id="218121" name="Oval 9"/>
          <p:cNvSpPr>
            <a:spLocks noChangeArrowheads="1"/>
          </p:cNvSpPr>
          <p:nvPr/>
        </p:nvSpPr>
        <p:spPr bwMode="auto">
          <a:xfrm>
            <a:off x="1143000" y="2260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E</a:t>
            </a:r>
          </a:p>
        </p:txBody>
      </p:sp>
      <p:sp>
        <p:nvSpPr>
          <p:cNvPr id="218122" name="Oval 10"/>
          <p:cNvSpPr>
            <a:spLocks noChangeArrowheads="1"/>
          </p:cNvSpPr>
          <p:nvPr/>
        </p:nvSpPr>
        <p:spPr bwMode="auto">
          <a:xfrm>
            <a:off x="3200400" y="2260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F</a:t>
            </a:r>
          </a:p>
        </p:txBody>
      </p:sp>
      <p:sp>
        <p:nvSpPr>
          <p:cNvPr id="218123" name="Oval 11"/>
          <p:cNvSpPr>
            <a:spLocks noChangeArrowheads="1"/>
          </p:cNvSpPr>
          <p:nvPr/>
        </p:nvSpPr>
        <p:spPr bwMode="auto">
          <a:xfrm>
            <a:off x="5257800" y="2260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G</a:t>
            </a:r>
          </a:p>
        </p:txBody>
      </p:sp>
      <p:sp>
        <p:nvSpPr>
          <p:cNvPr id="218124" name="Oval 12"/>
          <p:cNvSpPr>
            <a:spLocks noChangeArrowheads="1"/>
          </p:cNvSpPr>
          <p:nvPr/>
        </p:nvSpPr>
        <p:spPr bwMode="auto">
          <a:xfrm>
            <a:off x="7315200" y="2260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H</a:t>
            </a:r>
          </a:p>
        </p:txBody>
      </p:sp>
      <p:sp>
        <p:nvSpPr>
          <p:cNvPr id="218125" name="Oval 13"/>
          <p:cNvSpPr>
            <a:spLocks noChangeArrowheads="1"/>
          </p:cNvSpPr>
          <p:nvPr/>
        </p:nvSpPr>
        <p:spPr bwMode="auto">
          <a:xfrm>
            <a:off x="7315200" y="609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218126" name="Oval 14"/>
          <p:cNvSpPr>
            <a:spLocks noChangeArrowheads="1"/>
          </p:cNvSpPr>
          <p:nvPr/>
        </p:nvSpPr>
        <p:spPr bwMode="auto">
          <a:xfrm>
            <a:off x="5257800" y="609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218127" name="Oval 15"/>
          <p:cNvSpPr>
            <a:spLocks noChangeArrowheads="1"/>
          </p:cNvSpPr>
          <p:nvPr/>
        </p:nvSpPr>
        <p:spPr bwMode="auto">
          <a:xfrm>
            <a:off x="3200400" y="609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218128" name="Oval 16"/>
          <p:cNvSpPr>
            <a:spLocks noChangeArrowheads="1"/>
          </p:cNvSpPr>
          <p:nvPr/>
        </p:nvSpPr>
        <p:spPr bwMode="auto">
          <a:xfrm>
            <a:off x="1143000" y="3911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I</a:t>
            </a:r>
          </a:p>
        </p:txBody>
      </p:sp>
      <p:sp>
        <p:nvSpPr>
          <p:cNvPr id="218129" name="Oval 17"/>
          <p:cNvSpPr>
            <a:spLocks noChangeArrowheads="1"/>
          </p:cNvSpPr>
          <p:nvPr/>
        </p:nvSpPr>
        <p:spPr bwMode="auto">
          <a:xfrm>
            <a:off x="73152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P</a:t>
            </a:r>
          </a:p>
        </p:txBody>
      </p:sp>
      <p:cxnSp>
        <p:nvCxnSpPr>
          <p:cNvPr id="218130" name="AutoShape 18"/>
          <p:cNvCxnSpPr>
            <a:cxnSpLocks noChangeShapeType="1"/>
            <a:stCxn id="218114" idx="5"/>
            <a:endCxn id="218122" idx="1"/>
          </p:cNvCxnSpPr>
          <p:nvPr/>
        </p:nvCxnSpPr>
        <p:spPr bwMode="auto">
          <a:xfrm>
            <a:off x="1728788" y="1279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31" name="AutoShape 19"/>
          <p:cNvCxnSpPr>
            <a:cxnSpLocks noChangeShapeType="1"/>
            <a:stCxn id="218126" idx="6"/>
            <a:endCxn id="218125" idx="2"/>
          </p:cNvCxnSpPr>
          <p:nvPr/>
        </p:nvCxnSpPr>
        <p:spPr bwMode="auto">
          <a:xfrm>
            <a:off x="5962650" y="990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32" name="AutoShape 20"/>
          <p:cNvCxnSpPr>
            <a:cxnSpLocks noChangeShapeType="1"/>
            <a:stCxn id="218128" idx="6"/>
            <a:endCxn id="218120" idx="2"/>
          </p:cNvCxnSpPr>
          <p:nvPr/>
        </p:nvCxnSpPr>
        <p:spPr bwMode="auto">
          <a:xfrm>
            <a:off x="1847850" y="4292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33" name="AutoShape 21"/>
          <p:cNvCxnSpPr>
            <a:cxnSpLocks noChangeShapeType="1"/>
            <a:stCxn id="218121" idx="6"/>
            <a:endCxn id="218122" idx="2"/>
          </p:cNvCxnSpPr>
          <p:nvPr/>
        </p:nvCxnSpPr>
        <p:spPr bwMode="auto">
          <a:xfrm>
            <a:off x="1847850" y="2641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34" name="AutoShape 22"/>
          <p:cNvCxnSpPr>
            <a:cxnSpLocks noChangeShapeType="1"/>
            <a:stCxn id="218127" idx="6"/>
            <a:endCxn id="218126" idx="2"/>
          </p:cNvCxnSpPr>
          <p:nvPr/>
        </p:nvCxnSpPr>
        <p:spPr bwMode="auto">
          <a:xfrm>
            <a:off x="3905250" y="990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35" name="AutoShape 23"/>
          <p:cNvCxnSpPr>
            <a:cxnSpLocks noChangeShapeType="1"/>
            <a:stCxn id="218114" idx="6"/>
            <a:endCxn id="218127" idx="2"/>
          </p:cNvCxnSpPr>
          <p:nvPr/>
        </p:nvCxnSpPr>
        <p:spPr bwMode="auto">
          <a:xfrm>
            <a:off x="1847850" y="990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36" name="AutoShape 24"/>
          <p:cNvCxnSpPr>
            <a:cxnSpLocks noChangeShapeType="1"/>
            <a:stCxn id="218123" idx="5"/>
            <a:endCxn id="218118" idx="1"/>
          </p:cNvCxnSpPr>
          <p:nvPr/>
        </p:nvCxnSpPr>
        <p:spPr bwMode="auto">
          <a:xfrm>
            <a:off x="5843588" y="2930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37" name="AutoShape 25"/>
          <p:cNvCxnSpPr>
            <a:cxnSpLocks noChangeShapeType="1"/>
            <a:stCxn id="218128" idx="5"/>
            <a:endCxn id="218116" idx="1"/>
          </p:cNvCxnSpPr>
          <p:nvPr/>
        </p:nvCxnSpPr>
        <p:spPr bwMode="auto">
          <a:xfrm>
            <a:off x="1728788" y="4581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38" name="AutoShape 26"/>
          <p:cNvCxnSpPr>
            <a:cxnSpLocks noChangeShapeType="1"/>
            <a:stCxn id="218128" idx="4"/>
            <a:endCxn id="218117" idx="0"/>
          </p:cNvCxnSpPr>
          <p:nvPr/>
        </p:nvCxnSpPr>
        <p:spPr bwMode="auto">
          <a:xfrm>
            <a:off x="1485900" y="4692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39" name="AutoShape 27"/>
          <p:cNvCxnSpPr>
            <a:cxnSpLocks noChangeShapeType="1"/>
            <a:stCxn id="218121" idx="4"/>
            <a:endCxn id="218128" idx="0"/>
          </p:cNvCxnSpPr>
          <p:nvPr/>
        </p:nvCxnSpPr>
        <p:spPr bwMode="auto">
          <a:xfrm>
            <a:off x="1485900" y="3041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40" name="AutoShape 28"/>
          <p:cNvCxnSpPr>
            <a:cxnSpLocks noChangeShapeType="1"/>
            <a:stCxn id="218114" idx="4"/>
            <a:endCxn id="218121" idx="0"/>
          </p:cNvCxnSpPr>
          <p:nvPr/>
        </p:nvCxnSpPr>
        <p:spPr bwMode="auto">
          <a:xfrm>
            <a:off x="1485900" y="1390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41" name="AutoShape 29"/>
          <p:cNvCxnSpPr>
            <a:cxnSpLocks noChangeShapeType="1"/>
            <a:stCxn id="218124" idx="0"/>
            <a:endCxn id="218125" idx="4"/>
          </p:cNvCxnSpPr>
          <p:nvPr/>
        </p:nvCxnSpPr>
        <p:spPr bwMode="auto">
          <a:xfrm flipV="1">
            <a:off x="7658100" y="1390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42" name="AutoShape 30"/>
          <p:cNvCxnSpPr>
            <a:cxnSpLocks noChangeShapeType="1"/>
            <a:stCxn id="218123" idx="7"/>
            <a:endCxn id="218125" idx="3"/>
          </p:cNvCxnSpPr>
          <p:nvPr/>
        </p:nvCxnSpPr>
        <p:spPr bwMode="auto">
          <a:xfrm flipV="1">
            <a:off x="5843588" y="1279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43" name="AutoShape 31"/>
          <p:cNvCxnSpPr>
            <a:cxnSpLocks noChangeShapeType="1"/>
            <a:stCxn id="218128" idx="7"/>
            <a:endCxn id="218122" idx="3"/>
          </p:cNvCxnSpPr>
          <p:nvPr/>
        </p:nvCxnSpPr>
        <p:spPr bwMode="auto">
          <a:xfrm flipV="1">
            <a:off x="1728788" y="2930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44" name="AutoShape 32"/>
          <p:cNvCxnSpPr>
            <a:cxnSpLocks noChangeShapeType="1"/>
            <a:stCxn id="218120" idx="7"/>
            <a:endCxn id="218123" idx="3"/>
          </p:cNvCxnSpPr>
          <p:nvPr/>
        </p:nvCxnSpPr>
        <p:spPr bwMode="auto">
          <a:xfrm flipV="1">
            <a:off x="3786188" y="2930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45" name="AutoShape 33"/>
          <p:cNvCxnSpPr>
            <a:cxnSpLocks noChangeShapeType="1"/>
            <a:stCxn id="218120" idx="6"/>
            <a:endCxn id="218119" idx="2"/>
          </p:cNvCxnSpPr>
          <p:nvPr/>
        </p:nvCxnSpPr>
        <p:spPr bwMode="auto">
          <a:xfrm>
            <a:off x="3905250" y="4292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46" name="AutoShape 34"/>
          <p:cNvCxnSpPr>
            <a:cxnSpLocks noChangeShapeType="1"/>
            <a:stCxn id="218115" idx="6"/>
            <a:endCxn id="218129" idx="2"/>
          </p:cNvCxnSpPr>
          <p:nvPr/>
        </p:nvCxnSpPr>
        <p:spPr bwMode="auto">
          <a:xfrm>
            <a:off x="5962650" y="5943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47" name="AutoShape 35"/>
          <p:cNvCxnSpPr>
            <a:cxnSpLocks noChangeShapeType="1"/>
            <a:stCxn id="218117" idx="6"/>
            <a:endCxn id="218116" idx="2"/>
          </p:cNvCxnSpPr>
          <p:nvPr/>
        </p:nvCxnSpPr>
        <p:spPr bwMode="auto">
          <a:xfrm>
            <a:off x="1847850" y="5943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48" name="AutoShape 36"/>
          <p:cNvCxnSpPr>
            <a:cxnSpLocks noChangeShapeType="1"/>
            <a:stCxn id="218127" idx="4"/>
            <a:endCxn id="218122" idx="0"/>
          </p:cNvCxnSpPr>
          <p:nvPr/>
        </p:nvCxnSpPr>
        <p:spPr bwMode="auto">
          <a:xfrm>
            <a:off x="3543300" y="1390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49" name="AutoShape 37"/>
          <p:cNvCxnSpPr>
            <a:cxnSpLocks noChangeShapeType="1"/>
            <a:stCxn id="218123" idx="4"/>
            <a:endCxn id="218119" idx="0"/>
          </p:cNvCxnSpPr>
          <p:nvPr/>
        </p:nvCxnSpPr>
        <p:spPr bwMode="auto">
          <a:xfrm>
            <a:off x="5600700" y="3041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50" name="AutoShape 38"/>
          <p:cNvCxnSpPr>
            <a:cxnSpLocks noChangeShapeType="1"/>
            <a:stCxn id="218119" idx="4"/>
            <a:endCxn id="218115" idx="0"/>
          </p:cNvCxnSpPr>
          <p:nvPr/>
        </p:nvCxnSpPr>
        <p:spPr bwMode="auto">
          <a:xfrm>
            <a:off x="5600700" y="4692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51" name="AutoShape 39"/>
          <p:cNvCxnSpPr>
            <a:cxnSpLocks noChangeShapeType="1"/>
            <a:stCxn id="218116" idx="7"/>
            <a:endCxn id="218119" idx="3"/>
          </p:cNvCxnSpPr>
          <p:nvPr/>
        </p:nvCxnSpPr>
        <p:spPr bwMode="auto">
          <a:xfrm flipV="1">
            <a:off x="3786188" y="4581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52" name="AutoShape 40"/>
          <p:cNvCxnSpPr>
            <a:cxnSpLocks noChangeShapeType="1"/>
            <a:stCxn id="218126" idx="4"/>
            <a:endCxn id="218123" idx="0"/>
          </p:cNvCxnSpPr>
          <p:nvPr/>
        </p:nvCxnSpPr>
        <p:spPr bwMode="auto">
          <a:xfrm>
            <a:off x="5600700" y="1390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53" name="AutoShape 41"/>
          <p:cNvCxnSpPr>
            <a:cxnSpLocks noChangeShapeType="1"/>
            <a:stCxn id="218124" idx="4"/>
            <a:endCxn id="218118" idx="0"/>
          </p:cNvCxnSpPr>
          <p:nvPr/>
        </p:nvCxnSpPr>
        <p:spPr bwMode="auto">
          <a:xfrm>
            <a:off x="7658100" y="3041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154" name="AutoShape 42"/>
          <p:cNvCxnSpPr>
            <a:cxnSpLocks noChangeShapeType="1"/>
            <a:stCxn id="218118" idx="4"/>
            <a:endCxn id="218129" idx="0"/>
          </p:cNvCxnSpPr>
          <p:nvPr/>
        </p:nvCxnSpPr>
        <p:spPr bwMode="auto">
          <a:xfrm>
            <a:off x="7658100" y="4692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8155" name="Text Box 43"/>
          <p:cNvSpPr txBox="1">
            <a:spLocks noChangeArrowheads="1"/>
          </p:cNvSpPr>
          <p:nvPr/>
        </p:nvSpPr>
        <p:spPr bwMode="auto">
          <a:xfrm>
            <a:off x="685800" y="762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Oval 2"/>
          <p:cNvSpPr>
            <a:spLocks noChangeArrowheads="1"/>
          </p:cNvSpPr>
          <p:nvPr/>
        </p:nvSpPr>
        <p:spPr bwMode="auto">
          <a:xfrm>
            <a:off x="11430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219139" name="Oval 3"/>
          <p:cNvSpPr>
            <a:spLocks noChangeArrowheads="1"/>
          </p:cNvSpPr>
          <p:nvPr/>
        </p:nvSpPr>
        <p:spPr bwMode="auto">
          <a:xfrm>
            <a:off x="52578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O</a:t>
            </a:r>
          </a:p>
        </p:txBody>
      </p:sp>
      <p:sp>
        <p:nvSpPr>
          <p:cNvPr id="219140" name="Oval 4"/>
          <p:cNvSpPr>
            <a:spLocks noChangeArrowheads="1"/>
          </p:cNvSpPr>
          <p:nvPr/>
        </p:nvSpPr>
        <p:spPr bwMode="auto">
          <a:xfrm>
            <a:off x="32004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N</a:t>
            </a:r>
          </a:p>
        </p:txBody>
      </p:sp>
      <p:sp>
        <p:nvSpPr>
          <p:cNvPr id="219141" name="Oval 5"/>
          <p:cNvSpPr>
            <a:spLocks noChangeArrowheads="1"/>
          </p:cNvSpPr>
          <p:nvPr/>
        </p:nvSpPr>
        <p:spPr bwMode="auto">
          <a:xfrm>
            <a:off x="11430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M</a:t>
            </a:r>
          </a:p>
        </p:txBody>
      </p:sp>
      <p:sp>
        <p:nvSpPr>
          <p:cNvPr id="219142" name="Oval 6"/>
          <p:cNvSpPr>
            <a:spLocks noChangeArrowheads="1"/>
          </p:cNvSpPr>
          <p:nvPr/>
        </p:nvSpPr>
        <p:spPr bwMode="auto">
          <a:xfrm>
            <a:off x="7315200" y="3911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L</a:t>
            </a:r>
          </a:p>
        </p:txBody>
      </p:sp>
      <p:sp>
        <p:nvSpPr>
          <p:cNvPr id="219143" name="Oval 7"/>
          <p:cNvSpPr>
            <a:spLocks noChangeArrowheads="1"/>
          </p:cNvSpPr>
          <p:nvPr/>
        </p:nvSpPr>
        <p:spPr bwMode="auto">
          <a:xfrm>
            <a:off x="5257800" y="3911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K</a:t>
            </a:r>
          </a:p>
        </p:txBody>
      </p:sp>
      <p:sp>
        <p:nvSpPr>
          <p:cNvPr id="219144" name="Oval 8"/>
          <p:cNvSpPr>
            <a:spLocks noChangeArrowheads="1"/>
          </p:cNvSpPr>
          <p:nvPr/>
        </p:nvSpPr>
        <p:spPr bwMode="auto">
          <a:xfrm>
            <a:off x="3200400" y="3911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J</a:t>
            </a:r>
          </a:p>
        </p:txBody>
      </p:sp>
      <p:sp>
        <p:nvSpPr>
          <p:cNvPr id="219145" name="Oval 9"/>
          <p:cNvSpPr>
            <a:spLocks noChangeArrowheads="1"/>
          </p:cNvSpPr>
          <p:nvPr/>
        </p:nvSpPr>
        <p:spPr bwMode="auto">
          <a:xfrm>
            <a:off x="1143000" y="2260600"/>
            <a:ext cx="685800" cy="762000"/>
          </a:xfrm>
          <a:prstGeom prst="ellipse">
            <a:avLst/>
          </a:prstGeom>
          <a:solidFill>
            <a:srgbClr val="80808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E</a:t>
            </a:r>
          </a:p>
        </p:txBody>
      </p:sp>
      <p:sp>
        <p:nvSpPr>
          <p:cNvPr id="219146" name="Oval 10"/>
          <p:cNvSpPr>
            <a:spLocks noChangeArrowheads="1"/>
          </p:cNvSpPr>
          <p:nvPr/>
        </p:nvSpPr>
        <p:spPr bwMode="auto">
          <a:xfrm>
            <a:off x="3200400" y="2260600"/>
            <a:ext cx="685800" cy="762000"/>
          </a:xfrm>
          <a:prstGeom prst="ellipse">
            <a:avLst/>
          </a:prstGeom>
          <a:solidFill>
            <a:srgbClr val="80808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F</a:t>
            </a:r>
          </a:p>
        </p:txBody>
      </p:sp>
      <p:sp>
        <p:nvSpPr>
          <p:cNvPr id="219147" name="Oval 11"/>
          <p:cNvSpPr>
            <a:spLocks noChangeArrowheads="1"/>
          </p:cNvSpPr>
          <p:nvPr/>
        </p:nvSpPr>
        <p:spPr bwMode="auto">
          <a:xfrm>
            <a:off x="5257800" y="2260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G</a:t>
            </a:r>
          </a:p>
        </p:txBody>
      </p:sp>
      <p:sp>
        <p:nvSpPr>
          <p:cNvPr id="219148" name="Oval 12"/>
          <p:cNvSpPr>
            <a:spLocks noChangeArrowheads="1"/>
          </p:cNvSpPr>
          <p:nvPr/>
        </p:nvSpPr>
        <p:spPr bwMode="auto">
          <a:xfrm>
            <a:off x="7315200" y="2260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H</a:t>
            </a:r>
          </a:p>
        </p:txBody>
      </p:sp>
      <p:sp>
        <p:nvSpPr>
          <p:cNvPr id="219149" name="Oval 13"/>
          <p:cNvSpPr>
            <a:spLocks noChangeArrowheads="1"/>
          </p:cNvSpPr>
          <p:nvPr/>
        </p:nvSpPr>
        <p:spPr bwMode="auto">
          <a:xfrm>
            <a:off x="7315200" y="609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219150" name="Oval 14"/>
          <p:cNvSpPr>
            <a:spLocks noChangeArrowheads="1"/>
          </p:cNvSpPr>
          <p:nvPr/>
        </p:nvSpPr>
        <p:spPr bwMode="auto">
          <a:xfrm>
            <a:off x="5257800" y="609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219151" name="Oval 15"/>
          <p:cNvSpPr>
            <a:spLocks noChangeArrowheads="1"/>
          </p:cNvSpPr>
          <p:nvPr/>
        </p:nvSpPr>
        <p:spPr bwMode="auto">
          <a:xfrm>
            <a:off x="3200400" y="609600"/>
            <a:ext cx="685800" cy="762000"/>
          </a:xfrm>
          <a:prstGeom prst="ellipse">
            <a:avLst/>
          </a:prstGeom>
          <a:solidFill>
            <a:srgbClr val="80808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219152" name="Oval 16"/>
          <p:cNvSpPr>
            <a:spLocks noChangeArrowheads="1"/>
          </p:cNvSpPr>
          <p:nvPr/>
        </p:nvSpPr>
        <p:spPr bwMode="auto">
          <a:xfrm>
            <a:off x="1143000" y="3911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I</a:t>
            </a:r>
          </a:p>
        </p:txBody>
      </p:sp>
      <p:sp>
        <p:nvSpPr>
          <p:cNvPr id="219153" name="Oval 17"/>
          <p:cNvSpPr>
            <a:spLocks noChangeArrowheads="1"/>
          </p:cNvSpPr>
          <p:nvPr/>
        </p:nvSpPr>
        <p:spPr bwMode="auto">
          <a:xfrm>
            <a:off x="73152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P</a:t>
            </a:r>
          </a:p>
        </p:txBody>
      </p:sp>
      <p:cxnSp>
        <p:nvCxnSpPr>
          <p:cNvPr id="219154" name="AutoShape 18"/>
          <p:cNvCxnSpPr>
            <a:cxnSpLocks noChangeShapeType="1"/>
            <a:stCxn id="219138" idx="5"/>
            <a:endCxn id="219146" idx="1"/>
          </p:cNvCxnSpPr>
          <p:nvPr/>
        </p:nvCxnSpPr>
        <p:spPr bwMode="auto">
          <a:xfrm>
            <a:off x="1728788" y="1279525"/>
            <a:ext cx="1571625" cy="107315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19155" name="AutoShape 19"/>
          <p:cNvCxnSpPr>
            <a:cxnSpLocks noChangeShapeType="1"/>
            <a:stCxn id="219150" idx="6"/>
            <a:endCxn id="219149" idx="2"/>
          </p:cNvCxnSpPr>
          <p:nvPr/>
        </p:nvCxnSpPr>
        <p:spPr bwMode="auto">
          <a:xfrm>
            <a:off x="5962650" y="990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56" name="AutoShape 20"/>
          <p:cNvCxnSpPr>
            <a:cxnSpLocks noChangeShapeType="1"/>
            <a:stCxn id="219152" idx="6"/>
            <a:endCxn id="219144" idx="2"/>
          </p:cNvCxnSpPr>
          <p:nvPr/>
        </p:nvCxnSpPr>
        <p:spPr bwMode="auto">
          <a:xfrm>
            <a:off x="1847850" y="4292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57" name="AutoShape 21"/>
          <p:cNvCxnSpPr>
            <a:cxnSpLocks noChangeShapeType="1"/>
            <a:stCxn id="219145" idx="6"/>
            <a:endCxn id="219146" idx="2"/>
          </p:cNvCxnSpPr>
          <p:nvPr/>
        </p:nvCxnSpPr>
        <p:spPr bwMode="auto">
          <a:xfrm>
            <a:off x="1847850" y="2641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58" name="AutoShape 22"/>
          <p:cNvCxnSpPr>
            <a:cxnSpLocks noChangeShapeType="1"/>
            <a:stCxn id="219151" idx="6"/>
            <a:endCxn id="219150" idx="2"/>
          </p:cNvCxnSpPr>
          <p:nvPr/>
        </p:nvCxnSpPr>
        <p:spPr bwMode="auto">
          <a:xfrm>
            <a:off x="3905250" y="990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59" name="AutoShape 23"/>
          <p:cNvCxnSpPr>
            <a:cxnSpLocks noChangeShapeType="1"/>
            <a:stCxn id="219138" idx="6"/>
            <a:endCxn id="219151" idx="2"/>
          </p:cNvCxnSpPr>
          <p:nvPr/>
        </p:nvCxnSpPr>
        <p:spPr bwMode="auto">
          <a:xfrm>
            <a:off x="18478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19160" name="AutoShape 24"/>
          <p:cNvCxnSpPr>
            <a:cxnSpLocks noChangeShapeType="1"/>
            <a:stCxn id="219147" idx="5"/>
            <a:endCxn id="219142" idx="1"/>
          </p:cNvCxnSpPr>
          <p:nvPr/>
        </p:nvCxnSpPr>
        <p:spPr bwMode="auto">
          <a:xfrm>
            <a:off x="5843588" y="2930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61" name="AutoShape 25"/>
          <p:cNvCxnSpPr>
            <a:cxnSpLocks noChangeShapeType="1"/>
            <a:stCxn id="219152" idx="5"/>
            <a:endCxn id="219140" idx="1"/>
          </p:cNvCxnSpPr>
          <p:nvPr/>
        </p:nvCxnSpPr>
        <p:spPr bwMode="auto">
          <a:xfrm>
            <a:off x="1728788" y="4581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62" name="AutoShape 26"/>
          <p:cNvCxnSpPr>
            <a:cxnSpLocks noChangeShapeType="1"/>
            <a:stCxn id="219152" idx="4"/>
            <a:endCxn id="219141" idx="0"/>
          </p:cNvCxnSpPr>
          <p:nvPr/>
        </p:nvCxnSpPr>
        <p:spPr bwMode="auto">
          <a:xfrm>
            <a:off x="1485900" y="4692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63" name="AutoShape 27"/>
          <p:cNvCxnSpPr>
            <a:cxnSpLocks noChangeShapeType="1"/>
            <a:stCxn id="219145" idx="4"/>
            <a:endCxn id="219152" idx="0"/>
          </p:cNvCxnSpPr>
          <p:nvPr/>
        </p:nvCxnSpPr>
        <p:spPr bwMode="auto">
          <a:xfrm>
            <a:off x="1485900" y="3041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64" name="AutoShape 28"/>
          <p:cNvCxnSpPr>
            <a:cxnSpLocks noChangeShapeType="1"/>
            <a:stCxn id="219138" idx="4"/>
            <a:endCxn id="219145" idx="0"/>
          </p:cNvCxnSpPr>
          <p:nvPr/>
        </p:nvCxnSpPr>
        <p:spPr bwMode="auto">
          <a:xfrm>
            <a:off x="1485900" y="1390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19165" name="AutoShape 29"/>
          <p:cNvCxnSpPr>
            <a:cxnSpLocks noChangeShapeType="1"/>
            <a:stCxn id="219148" idx="0"/>
            <a:endCxn id="219149" idx="4"/>
          </p:cNvCxnSpPr>
          <p:nvPr/>
        </p:nvCxnSpPr>
        <p:spPr bwMode="auto">
          <a:xfrm flipV="1">
            <a:off x="7658100" y="1390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66" name="AutoShape 30"/>
          <p:cNvCxnSpPr>
            <a:cxnSpLocks noChangeShapeType="1"/>
            <a:stCxn id="219147" idx="7"/>
            <a:endCxn id="219149" idx="3"/>
          </p:cNvCxnSpPr>
          <p:nvPr/>
        </p:nvCxnSpPr>
        <p:spPr bwMode="auto">
          <a:xfrm flipV="1">
            <a:off x="5843588" y="1279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67" name="AutoShape 31"/>
          <p:cNvCxnSpPr>
            <a:cxnSpLocks noChangeShapeType="1"/>
            <a:stCxn id="219152" idx="7"/>
            <a:endCxn id="219146" idx="3"/>
          </p:cNvCxnSpPr>
          <p:nvPr/>
        </p:nvCxnSpPr>
        <p:spPr bwMode="auto">
          <a:xfrm flipV="1">
            <a:off x="1728788" y="2930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68" name="AutoShape 32"/>
          <p:cNvCxnSpPr>
            <a:cxnSpLocks noChangeShapeType="1"/>
            <a:stCxn id="219144" idx="7"/>
            <a:endCxn id="219147" idx="3"/>
          </p:cNvCxnSpPr>
          <p:nvPr/>
        </p:nvCxnSpPr>
        <p:spPr bwMode="auto">
          <a:xfrm flipV="1">
            <a:off x="3786188" y="2930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69" name="AutoShape 33"/>
          <p:cNvCxnSpPr>
            <a:cxnSpLocks noChangeShapeType="1"/>
            <a:stCxn id="219144" idx="6"/>
            <a:endCxn id="219143" idx="2"/>
          </p:cNvCxnSpPr>
          <p:nvPr/>
        </p:nvCxnSpPr>
        <p:spPr bwMode="auto">
          <a:xfrm>
            <a:off x="3905250" y="4292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70" name="AutoShape 34"/>
          <p:cNvCxnSpPr>
            <a:cxnSpLocks noChangeShapeType="1"/>
            <a:stCxn id="219139" idx="6"/>
            <a:endCxn id="219153" idx="2"/>
          </p:cNvCxnSpPr>
          <p:nvPr/>
        </p:nvCxnSpPr>
        <p:spPr bwMode="auto">
          <a:xfrm>
            <a:off x="5962650" y="5943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71" name="AutoShape 35"/>
          <p:cNvCxnSpPr>
            <a:cxnSpLocks noChangeShapeType="1"/>
            <a:stCxn id="219141" idx="6"/>
            <a:endCxn id="219140" idx="2"/>
          </p:cNvCxnSpPr>
          <p:nvPr/>
        </p:nvCxnSpPr>
        <p:spPr bwMode="auto">
          <a:xfrm>
            <a:off x="1847850" y="5943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72" name="AutoShape 36"/>
          <p:cNvCxnSpPr>
            <a:cxnSpLocks noChangeShapeType="1"/>
            <a:stCxn id="219151" idx="4"/>
            <a:endCxn id="219146" idx="0"/>
          </p:cNvCxnSpPr>
          <p:nvPr/>
        </p:nvCxnSpPr>
        <p:spPr bwMode="auto">
          <a:xfrm>
            <a:off x="3543300" y="1390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73" name="AutoShape 37"/>
          <p:cNvCxnSpPr>
            <a:cxnSpLocks noChangeShapeType="1"/>
            <a:stCxn id="219147" idx="4"/>
            <a:endCxn id="219143" idx="0"/>
          </p:cNvCxnSpPr>
          <p:nvPr/>
        </p:nvCxnSpPr>
        <p:spPr bwMode="auto">
          <a:xfrm>
            <a:off x="5600700" y="3041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74" name="AutoShape 38"/>
          <p:cNvCxnSpPr>
            <a:cxnSpLocks noChangeShapeType="1"/>
            <a:stCxn id="219143" idx="4"/>
            <a:endCxn id="219139" idx="0"/>
          </p:cNvCxnSpPr>
          <p:nvPr/>
        </p:nvCxnSpPr>
        <p:spPr bwMode="auto">
          <a:xfrm>
            <a:off x="5600700" y="4692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75" name="AutoShape 39"/>
          <p:cNvCxnSpPr>
            <a:cxnSpLocks noChangeShapeType="1"/>
            <a:stCxn id="219140" idx="7"/>
            <a:endCxn id="219143" idx="3"/>
          </p:cNvCxnSpPr>
          <p:nvPr/>
        </p:nvCxnSpPr>
        <p:spPr bwMode="auto">
          <a:xfrm flipV="1">
            <a:off x="3786188" y="4581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76" name="AutoShape 40"/>
          <p:cNvCxnSpPr>
            <a:cxnSpLocks noChangeShapeType="1"/>
            <a:stCxn id="219150" idx="4"/>
            <a:endCxn id="219147" idx="0"/>
          </p:cNvCxnSpPr>
          <p:nvPr/>
        </p:nvCxnSpPr>
        <p:spPr bwMode="auto">
          <a:xfrm>
            <a:off x="5600700" y="1390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77" name="AutoShape 41"/>
          <p:cNvCxnSpPr>
            <a:cxnSpLocks noChangeShapeType="1"/>
            <a:stCxn id="219148" idx="4"/>
            <a:endCxn id="219142" idx="0"/>
          </p:cNvCxnSpPr>
          <p:nvPr/>
        </p:nvCxnSpPr>
        <p:spPr bwMode="auto">
          <a:xfrm>
            <a:off x="7658100" y="3041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9178" name="AutoShape 42"/>
          <p:cNvCxnSpPr>
            <a:cxnSpLocks noChangeShapeType="1"/>
            <a:stCxn id="219142" idx="4"/>
            <a:endCxn id="219153" idx="0"/>
          </p:cNvCxnSpPr>
          <p:nvPr/>
        </p:nvCxnSpPr>
        <p:spPr bwMode="auto">
          <a:xfrm>
            <a:off x="7658100" y="4692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9179" name="Text Box 43"/>
          <p:cNvSpPr txBox="1">
            <a:spLocks noChangeArrowheads="1"/>
          </p:cNvSpPr>
          <p:nvPr/>
        </p:nvSpPr>
        <p:spPr bwMode="auto">
          <a:xfrm>
            <a:off x="685800" y="762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219180" name="Text Box 44"/>
          <p:cNvSpPr txBox="1">
            <a:spLocks noChangeArrowheads="1"/>
          </p:cNvSpPr>
          <p:nvPr/>
        </p:nvSpPr>
        <p:spPr bwMode="auto">
          <a:xfrm>
            <a:off x="6858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19181" name="Text Box 45"/>
          <p:cNvSpPr txBox="1">
            <a:spLocks noChangeArrowheads="1"/>
          </p:cNvSpPr>
          <p:nvPr/>
        </p:nvSpPr>
        <p:spPr bwMode="auto">
          <a:xfrm>
            <a:off x="3930650" y="23622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9182" name="Text Box 46"/>
          <p:cNvSpPr txBox="1">
            <a:spLocks noChangeArrowheads="1"/>
          </p:cNvSpPr>
          <p:nvPr/>
        </p:nvSpPr>
        <p:spPr bwMode="auto">
          <a:xfrm>
            <a:off x="3930650" y="1143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Oval 2"/>
          <p:cNvSpPr>
            <a:spLocks noChangeArrowheads="1"/>
          </p:cNvSpPr>
          <p:nvPr/>
        </p:nvSpPr>
        <p:spPr bwMode="auto">
          <a:xfrm>
            <a:off x="11430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220163" name="Oval 3"/>
          <p:cNvSpPr>
            <a:spLocks noChangeArrowheads="1"/>
          </p:cNvSpPr>
          <p:nvPr/>
        </p:nvSpPr>
        <p:spPr bwMode="auto">
          <a:xfrm>
            <a:off x="52578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O</a:t>
            </a:r>
          </a:p>
        </p:txBody>
      </p:sp>
      <p:sp>
        <p:nvSpPr>
          <p:cNvPr id="220164" name="Oval 4"/>
          <p:cNvSpPr>
            <a:spLocks noChangeArrowheads="1"/>
          </p:cNvSpPr>
          <p:nvPr/>
        </p:nvSpPr>
        <p:spPr bwMode="auto">
          <a:xfrm>
            <a:off x="32004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N</a:t>
            </a:r>
          </a:p>
        </p:txBody>
      </p:sp>
      <p:sp>
        <p:nvSpPr>
          <p:cNvPr id="220165" name="Oval 5"/>
          <p:cNvSpPr>
            <a:spLocks noChangeArrowheads="1"/>
          </p:cNvSpPr>
          <p:nvPr/>
        </p:nvSpPr>
        <p:spPr bwMode="auto">
          <a:xfrm>
            <a:off x="11430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M</a:t>
            </a:r>
          </a:p>
        </p:txBody>
      </p:sp>
      <p:sp>
        <p:nvSpPr>
          <p:cNvPr id="220166" name="Oval 6"/>
          <p:cNvSpPr>
            <a:spLocks noChangeArrowheads="1"/>
          </p:cNvSpPr>
          <p:nvPr/>
        </p:nvSpPr>
        <p:spPr bwMode="auto">
          <a:xfrm>
            <a:off x="7315200" y="3911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L</a:t>
            </a:r>
          </a:p>
        </p:txBody>
      </p:sp>
      <p:sp>
        <p:nvSpPr>
          <p:cNvPr id="220167" name="Oval 7"/>
          <p:cNvSpPr>
            <a:spLocks noChangeArrowheads="1"/>
          </p:cNvSpPr>
          <p:nvPr/>
        </p:nvSpPr>
        <p:spPr bwMode="auto">
          <a:xfrm>
            <a:off x="5257800" y="3911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K</a:t>
            </a:r>
          </a:p>
        </p:txBody>
      </p:sp>
      <p:sp>
        <p:nvSpPr>
          <p:cNvPr id="220168" name="Oval 8"/>
          <p:cNvSpPr>
            <a:spLocks noChangeArrowheads="1"/>
          </p:cNvSpPr>
          <p:nvPr/>
        </p:nvSpPr>
        <p:spPr bwMode="auto">
          <a:xfrm>
            <a:off x="3200400" y="3911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J</a:t>
            </a:r>
          </a:p>
        </p:txBody>
      </p:sp>
      <p:sp>
        <p:nvSpPr>
          <p:cNvPr id="220169" name="Oval 9"/>
          <p:cNvSpPr>
            <a:spLocks noChangeArrowheads="1"/>
          </p:cNvSpPr>
          <p:nvPr/>
        </p:nvSpPr>
        <p:spPr bwMode="auto">
          <a:xfrm>
            <a:off x="1143000" y="2260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E</a:t>
            </a:r>
          </a:p>
        </p:txBody>
      </p:sp>
      <p:sp>
        <p:nvSpPr>
          <p:cNvPr id="220170" name="Oval 10"/>
          <p:cNvSpPr>
            <a:spLocks noChangeArrowheads="1"/>
          </p:cNvSpPr>
          <p:nvPr/>
        </p:nvSpPr>
        <p:spPr bwMode="auto">
          <a:xfrm>
            <a:off x="3200400" y="2260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F</a:t>
            </a:r>
          </a:p>
        </p:txBody>
      </p:sp>
      <p:sp>
        <p:nvSpPr>
          <p:cNvPr id="220171" name="Oval 11"/>
          <p:cNvSpPr>
            <a:spLocks noChangeArrowheads="1"/>
          </p:cNvSpPr>
          <p:nvPr/>
        </p:nvSpPr>
        <p:spPr bwMode="auto">
          <a:xfrm>
            <a:off x="5257800" y="2260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G</a:t>
            </a:r>
          </a:p>
        </p:txBody>
      </p:sp>
      <p:sp>
        <p:nvSpPr>
          <p:cNvPr id="220172" name="Oval 12"/>
          <p:cNvSpPr>
            <a:spLocks noChangeArrowheads="1"/>
          </p:cNvSpPr>
          <p:nvPr/>
        </p:nvSpPr>
        <p:spPr bwMode="auto">
          <a:xfrm>
            <a:off x="7315200" y="2260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H</a:t>
            </a:r>
          </a:p>
        </p:txBody>
      </p:sp>
      <p:sp>
        <p:nvSpPr>
          <p:cNvPr id="220173" name="Oval 13"/>
          <p:cNvSpPr>
            <a:spLocks noChangeArrowheads="1"/>
          </p:cNvSpPr>
          <p:nvPr/>
        </p:nvSpPr>
        <p:spPr bwMode="auto">
          <a:xfrm>
            <a:off x="7315200" y="609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220174" name="Oval 14"/>
          <p:cNvSpPr>
            <a:spLocks noChangeArrowheads="1"/>
          </p:cNvSpPr>
          <p:nvPr/>
        </p:nvSpPr>
        <p:spPr bwMode="auto">
          <a:xfrm>
            <a:off x="5257800" y="609600"/>
            <a:ext cx="685800" cy="762000"/>
          </a:xfrm>
          <a:prstGeom prst="ellipse">
            <a:avLst/>
          </a:prstGeom>
          <a:solidFill>
            <a:srgbClr val="80808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220175" name="Oval 15"/>
          <p:cNvSpPr>
            <a:spLocks noChangeArrowheads="1"/>
          </p:cNvSpPr>
          <p:nvPr/>
        </p:nvSpPr>
        <p:spPr bwMode="auto">
          <a:xfrm>
            <a:off x="32004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220176" name="Oval 16"/>
          <p:cNvSpPr>
            <a:spLocks noChangeArrowheads="1"/>
          </p:cNvSpPr>
          <p:nvPr/>
        </p:nvSpPr>
        <p:spPr bwMode="auto">
          <a:xfrm>
            <a:off x="1143000" y="3911600"/>
            <a:ext cx="685800" cy="762000"/>
          </a:xfrm>
          <a:prstGeom prst="ellipse">
            <a:avLst/>
          </a:prstGeom>
          <a:solidFill>
            <a:srgbClr val="80808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I</a:t>
            </a:r>
          </a:p>
        </p:txBody>
      </p:sp>
      <p:sp>
        <p:nvSpPr>
          <p:cNvPr id="220177" name="Oval 17"/>
          <p:cNvSpPr>
            <a:spLocks noChangeArrowheads="1"/>
          </p:cNvSpPr>
          <p:nvPr/>
        </p:nvSpPr>
        <p:spPr bwMode="auto">
          <a:xfrm>
            <a:off x="73152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P</a:t>
            </a:r>
          </a:p>
        </p:txBody>
      </p:sp>
      <p:cxnSp>
        <p:nvCxnSpPr>
          <p:cNvPr id="220178" name="AutoShape 18"/>
          <p:cNvCxnSpPr>
            <a:cxnSpLocks noChangeShapeType="1"/>
            <a:stCxn id="220162" idx="5"/>
            <a:endCxn id="220170" idx="1"/>
          </p:cNvCxnSpPr>
          <p:nvPr/>
        </p:nvCxnSpPr>
        <p:spPr bwMode="auto">
          <a:xfrm>
            <a:off x="1728788" y="1279525"/>
            <a:ext cx="1571625" cy="107315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0179" name="AutoShape 19"/>
          <p:cNvCxnSpPr>
            <a:cxnSpLocks noChangeShapeType="1"/>
            <a:stCxn id="220174" idx="6"/>
            <a:endCxn id="220173" idx="2"/>
          </p:cNvCxnSpPr>
          <p:nvPr/>
        </p:nvCxnSpPr>
        <p:spPr bwMode="auto">
          <a:xfrm>
            <a:off x="5962650" y="990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0180" name="AutoShape 20"/>
          <p:cNvCxnSpPr>
            <a:cxnSpLocks noChangeShapeType="1"/>
            <a:stCxn id="220176" idx="6"/>
            <a:endCxn id="220168" idx="2"/>
          </p:cNvCxnSpPr>
          <p:nvPr/>
        </p:nvCxnSpPr>
        <p:spPr bwMode="auto">
          <a:xfrm>
            <a:off x="1847850" y="4292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0181" name="AutoShape 21"/>
          <p:cNvCxnSpPr>
            <a:cxnSpLocks noChangeShapeType="1"/>
            <a:stCxn id="220169" idx="6"/>
            <a:endCxn id="220170" idx="2"/>
          </p:cNvCxnSpPr>
          <p:nvPr/>
        </p:nvCxnSpPr>
        <p:spPr bwMode="auto">
          <a:xfrm>
            <a:off x="1847850" y="2641600"/>
            <a:ext cx="1333500" cy="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0182" name="AutoShape 22"/>
          <p:cNvCxnSpPr>
            <a:cxnSpLocks noChangeShapeType="1"/>
            <a:stCxn id="220175" idx="6"/>
            <a:endCxn id="220174" idx="2"/>
          </p:cNvCxnSpPr>
          <p:nvPr/>
        </p:nvCxnSpPr>
        <p:spPr bwMode="auto">
          <a:xfrm>
            <a:off x="39052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0183" name="AutoShape 23"/>
          <p:cNvCxnSpPr>
            <a:cxnSpLocks noChangeShapeType="1"/>
            <a:stCxn id="220162" idx="6"/>
            <a:endCxn id="220175" idx="2"/>
          </p:cNvCxnSpPr>
          <p:nvPr/>
        </p:nvCxnSpPr>
        <p:spPr bwMode="auto">
          <a:xfrm>
            <a:off x="18478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0184" name="AutoShape 24"/>
          <p:cNvCxnSpPr>
            <a:cxnSpLocks noChangeShapeType="1"/>
            <a:stCxn id="220171" idx="5"/>
            <a:endCxn id="220166" idx="1"/>
          </p:cNvCxnSpPr>
          <p:nvPr/>
        </p:nvCxnSpPr>
        <p:spPr bwMode="auto">
          <a:xfrm>
            <a:off x="5843588" y="2930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0185" name="AutoShape 25"/>
          <p:cNvCxnSpPr>
            <a:cxnSpLocks noChangeShapeType="1"/>
            <a:stCxn id="220176" idx="5"/>
            <a:endCxn id="220164" idx="1"/>
          </p:cNvCxnSpPr>
          <p:nvPr/>
        </p:nvCxnSpPr>
        <p:spPr bwMode="auto">
          <a:xfrm>
            <a:off x="1728788" y="4581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0186" name="AutoShape 26"/>
          <p:cNvCxnSpPr>
            <a:cxnSpLocks noChangeShapeType="1"/>
            <a:stCxn id="220176" idx="4"/>
            <a:endCxn id="220165" idx="0"/>
          </p:cNvCxnSpPr>
          <p:nvPr/>
        </p:nvCxnSpPr>
        <p:spPr bwMode="auto">
          <a:xfrm>
            <a:off x="1485900" y="4692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0187" name="AutoShape 27"/>
          <p:cNvCxnSpPr>
            <a:cxnSpLocks noChangeShapeType="1"/>
            <a:stCxn id="220169" idx="4"/>
            <a:endCxn id="220176" idx="0"/>
          </p:cNvCxnSpPr>
          <p:nvPr/>
        </p:nvCxnSpPr>
        <p:spPr bwMode="auto">
          <a:xfrm>
            <a:off x="1485900" y="3041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0188" name="AutoShape 28"/>
          <p:cNvCxnSpPr>
            <a:cxnSpLocks noChangeShapeType="1"/>
            <a:stCxn id="220162" idx="4"/>
            <a:endCxn id="220169" idx="0"/>
          </p:cNvCxnSpPr>
          <p:nvPr/>
        </p:nvCxnSpPr>
        <p:spPr bwMode="auto">
          <a:xfrm>
            <a:off x="1485900" y="1390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0189" name="AutoShape 29"/>
          <p:cNvCxnSpPr>
            <a:cxnSpLocks noChangeShapeType="1"/>
            <a:stCxn id="220172" idx="0"/>
            <a:endCxn id="220173" idx="4"/>
          </p:cNvCxnSpPr>
          <p:nvPr/>
        </p:nvCxnSpPr>
        <p:spPr bwMode="auto">
          <a:xfrm flipV="1">
            <a:off x="7658100" y="1390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0190" name="AutoShape 30"/>
          <p:cNvCxnSpPr>
            <a:cxnSpLocks noChangeShapeType="1"/>
            <a:stCxn id="220171" idx="7"/>
            <a:endCxn id="220173" idx="3"/>
          </p:cNvCxnSpPr>
          <p:nvPr/>
        </p:nvCxnSpPr>
        <p:spPr bwMode="auto">
          <a:xfrm flipV="1">
            <a:off x="5843588" y="1279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0191" name="AutoShape 31"/>
          <p:cNvCxnSpPr>
            <a:cxnSpLocks noChangeShapeType="1"/>
            <a:stCxn id="220176" idx="7"/>
            <a:endCxn id="220170" idx="3"/>
          </p:cNvCxnSpPr>
          <p:nvPr/>
        </p:nvCxnSpPr>
        <p:spPr bwMode="auto">
          <a:xfrm flipV="1">
            <a:off x="1728788" y="2930525"/>
            <a:ext cx="1571625" cy="107315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 type="triangle" w="med" len="med"/>
            <a:tailEnd/>
          </a:ln>
          <a:effectLst/>
        </p:spPr>
      </p:cxnSp>
      <p:cxnSp>
        <p:nvCxnSpPr>
          <p:cNvPr id="220192" name="AutoShape 32"/>
          <p:cNvCxnSpPr>
            <a:cxnSpLocks noChangeShapeType="1"/>
            <a:stCxn id="220168" idx="7"/>
            <a:endCxn id="220171" idx="3"/>
          </p:cNvCxnSpPr>
          <p:nvPr/>
        </p:nvCxnSpPr>
        <p:spPr bwMode="auto">
          <a:xfrm flipV="1">
            <a:off x="3786188" y="2930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0193" name="AutoShape 33"/>
          <p:cNvCxnSpPr>
            <a:cxnSpLocks noChangeShapeType="1"/>
            <a:stCxn id="220168" idx="6"/>
            <a:endCxn id="220167" idx="2"/>
          </p:cNvCxnSpPr>
          <p:nvPr/>
        </p:nvCxnSpPr>
        <p:spPr bwMode="auto">
          <a:xfrm>
            <a:off x="3905250" y="4292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0194" name="AutoShape 34"/>
          <p:cNvCxnSpPr>
            <a:cxnSpLocks noChangeShapeType="1"/>
            <a:stCxn id="220163" idx="6"/>
            <a:endCxn id="220177" idx="2"/>
          </p:cNvCxnSpPr>
          <p:nvPr/>
        </p:nvCxnSpPr>
        <p:spPr bwMode="auto">
          <a:xfrm>
            <a:off x="5962650" y="5943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0195" name="AutoShape 35"/>
          <p:cNvCxnSpPr>
            <a:cxnSpLocks noChangeShapeType="1"/>
            <a:stCxn id="220165" idx="6"/>
            <a:endCxn id="220164" idx="2"/>
          </p:cNvCxnSpPr>
          <p:nvPr/>
        </p:nvCxnSpPr>
        <p:spPr bwMode="auto">
          <a:xfrm>
            <a:off x="1847850" y="5943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0196" name="AutoShape 36"/>
          <p:cNvCxnSpPr>
            <a:cxnSpLocks noChangeShapeType="1"/>
            <a:stCxn id="220175" idx="4"/>
            <a:endCxn id="220170" idx="0"/>
          </p:cNvCxnSpPr>
          <p:nvPr/>
        </p:nvCxnSpPr>
        <p:spPr bwMode="auto">
          <a:xfrm>
            <a:off x="3543300" y="1390650"/>
            <a:ext cx="0" cy="85090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0197" name="AutoShape 37"/>
          <p:cNvCxnSpPr>
            <a:cxnSpLocks noChangeShapeType="1"/>
            <a:stCxn id="220171" idx="4"/>
            <a:endCxn id="220167" idx="0"/>
          </p:cNvCxnSpPr>
          <p:nvPr/>
        </p:nvCxnSpPr>
        <p:spPr bwMode="auto">
          <a:xfrm>
            <a:off x="5600700" y="3041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0198" name="AutoShape 38"/>
          <p:cNvCxnSpPr>
            <a:cxnSpLocks noChangeShapeType="1"/>
            <a:stCxn id="220167" idx="4"/>
            <a:endCxn id="220163" idx="0"/>
          </p:cNvCxnSpPr>
          <p:nvPr/>
        </p:nvCxnSpPr>
        <p:spPr bwMode="auto">
          <a:xfrm>
            <a:off x="5600700" y="4692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0199" name="AutoShape 39"/>
          <p:cNvCxnSpPr>
            <a:cxnSpLocks noChangeShapeType="1"/>
            <a:stCxn id="220164" idx="7"/>
            <a:endCxn id="220167" idx="3"/>
          </p:cNvCxnSpPr>
          <p:nvPr/>
        </p:nvCxnSpPr>
        <p:spPr bwMode="auto">
          <a:xfrm flipV="1">
            <a:off x="3786188" y="4581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0200" name="AutoShape 40"/>
          <p:cNvCxnSpPr>
            <a:cxnSpLocks noChangeShapeType="1"/>
            <a:stCxn id="220174" idx="4"/>
            <a:endCxn id="220171" idx="0"/>
          </p:cNvCxnSpPr>
          <p:nvPr/>
        </p:nvCxnSpPr>
        <p:spPr bwMode="auto">
          <a:xfrm>
            <a:off x="5600700" y="1390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0201" name="AutoShape 41"/>
          <p:cNvCxnSpPr>
            <a:cxnSpLocks noChangeShapeType="1"/>
            <a:stCxn id="220172" idx="4"/>
            <a:endCxn id="220166" idx="0"/>
          </p:cNvCxnSpPr>
          <p:nvPr/>
        </p:nvCxnSpPr>
        <p:spPr bwMode="auto">
          <a:xfrm>
            <a:off x="7658100" y="3041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0202" name="AutoShape 42"/>
          <p:cNvCxnSpPr>
            <a:cxnSpLocks noChangeShapeType="1"/>
            <a:stCxn id="220166" idx="4"/>
            <a:endCxn id="220177" idx="0"/>
          </p:cNvCxnSpPr>
          <p:nvPr/>
        </p:nvCxnSpPr>
        <p:spPr bwMode="auto">
          <a:xfrm>
            <a:off x="7658100" y="4692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0203" name="Text Box 43"/>
          <p:cNvSpPr txBox="1">
            <a:spLocks noChangeArrowheads="1"/>
          </p:cNvSpPr>
          <p:nvPr/>
        </p:nvSpPr>
        <p:spPr bwMode="auto">
          <a:xfrm>
            <a:off x="685800" y="762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0204" name="Text Box 44"/>
          <p:cNvSpPr txBox="1">
            <a:spLocks noChangeArrowheads="1"/>
          </p:cNvSpPr>
          <p:nvPr/>
        </p:nvSpPr>
        <p:spPr bwMode="auto">
          <a:xfrm>
            <a:off x="6858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0205" name="Text Box 45"/>
          <p:cNvSpPr txBox="1">
            <a:spLocks noChangeArrowheads="1"/>
          </p:cNvSpPr>
          <p:nvPr/>
        </p:nvSpPr>
        <p:spPr bwMode="auto">
          <a:xfrm>
            <a:off x="393065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0206" name="Text Box 46"/>
          <p:cNvSpPr txBox="1">
            <a:spLocks noChangeArrowheads="1"/>
          </p:cNvSpPr>
          <p:nvPr/>
        </p:nvSpPr>
        <p:spPr bwMode="auto">
          <a:xfrm>
            <a:off x="3930650" y="114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0207" name="Text Box 47"/>
          <p:cNvSpPr txBox="1">
            <a:spLocks noChangeArrowheads="1"/>
          </p:cNvSpPr>
          <p:nvPr/>
        </p:nvSpPr>
        <p:spPr bwMode="auto">
          <a:xfrm>
            <a:off x="685800" y="4038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0208" name="Text Box 48"/>
          <p:cNvSpPr txBox="1">
            <a:spLocks noChangeArrowheads="1"/>
          </p:cNvSpPr>
          <p:nvPr/>
        </p:nvSpPr>
        <p:spPr bwMode="auto">
          <a:xfrm>
            <a:off x="5988050" y="106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Oval 2"/>
          <p:cNvSpPr>
            <a:spLocks noChangeArrowheads="1"/>
          </p:cNvSpPr>
          <p:nvPr/>
        </p:nvSpPr>
        <p:spPr bwMode="auto">
          <a:xfrm>
            <a:off x="11430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221187" name="Oval 3"/>
          <p:cNvSpPr>
            <a:spLocks noChangeArrowheads="1"/>
          </p:cNvSpPr>
          <p:nvPr/>
        </p:nvSpPr>
        <p:spPr bwMode="auto">
          <a:xfrm>
            <a:off x="52578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O</a:t>
            </a:r>
          </a:p>
        </p:txBody>
      </p:sp>
      <p:sp>
        <p:nvSpPr>
          <p:cNvPr id="221188" name="Oval 4"/>
          <p:cNvSpPr>
            <a:spLocks noChangeArrowheads="1"/>
          </p:cNvSpPr>
          <p:nvPr/>
        </p:nvSpPr>
        <p:spPr bwMode="auto">
          <a:xfrm>
            <a:off x="3200400" y="5562600"/>
            <a:ext cx="685800" cy="762000"/>
          </a:xfrm>
          <a:prstGeom prst="ellipse">
            <a:avLst/>
          </a:prstGeom>
          <a:solidFill>
            <a:srgbClr val="80808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N</a:t>
            </a:r>
          </a:p>
        </p:txBody>
      </p:sp>
      <p:sp>
        <p:nvSpPr>
          <p:cNvPr id="221189" name="Oval 5"/>
          <p:cNvSpPr>
            <a:spLocks noChangeArrowheads="1"/>
          </p:cNvSpPr>
          <p:nvPr/>
        </p:nvSpPr>
        <p:spPr bwMode="auto">
          <a:xfrm>
            <a:off x="1143000" y="5562600"/>
            <a:ext cx="685800" cy="762000"/>
          </a:xfrm>
          <a:prstGeom prst="ellipse">
            <a:avLst/>
          </a:prstGeom>
          <a:solidFill>
            <a:srgbClr val="80808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M</a:t>
            </a:r>
          </a:p>
        </p:txBody>
      </p:sp>
      <p:sp>
        <p:nvSpPr>
          <p:cNvPr id="221190" name="Oval 6"/>
          <p:cNvSpPr>
            <a:spLocks noChangeArrowheads="1"/>
          </p:cNvSpPr>
          <p:nvPr/>
        </p:nvSpPr>
        <p:spPr bwMode="auto">
          <a:xfrm>
            <a:off x="7315200" y="3911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L</a:t>
            </a:r>
          </a:p>
        </p:txBody>
      </p:sp>
      <p:sp>
        <p:nvSpPr>
          <p:cNvPr id="221191" name="Oval 7"/>
          <p:cNvSpPr>
            <a:spLocks noChangeArrowheads="1"/>
          </p:cNvSpPr>
          <p:nvPr/>
        </p:nvSpPr>
        <p:spPr bwMode="auto">
          <a:xfrm>
            <a:off x="5257800" y="3911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K</a:t>
            </a:r>
          </a:p>
        </p:txBody>
      </p:sp>
      <p:sp>
        <p:nvSpPr>
          <p:cNvPr id="221192" name="Oval 8"/>
          <p:cNvSpPr>
            <a:spLocks noChangeArrowheads="1"/>
          </p:cNvSpPr>
          <p:nvPr/>
        </p:nvSpPr>
        <p:spPr bwMode="auto">
          <a:xfrm>
            <a:off x="3200400" y="3911600"/>
            <a:ext cx="685800" cy="762000"/>
          </a:xfrm>
          <a:prstGeom prst="ellipse">
            <a:avLst/>
          </a:prstGeom>
          <a:solidFill>
            <a:srgbClr val="80808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J</a:t>
            </a:r>
          </a:p>
        </p:txBody>
      </p:sp>
      <p:sp>
        <p:nvSpPr>
          <p:cNvPr id="221193" name="Oval 9"/>
          <p:cNvSpPr>
            <a:spLocks noChangeArrowheads="1"/>
          </p:cNvSpPr>
          <p:nvPr/>
        </p:nvSpPr>
        <p:spPr bwMode="auto">
          <a:xfrm>
            <a:off x="1143000" y="2260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E</a:t>
            </a:r>
          </a:p>
        </p:txBody>
      </p:sp>
      <p:sp>
        <p:nvSpPr>
          <p:cNvPr id="221194" name="Oval 10"/>
          <p:cNvSpPr>
            <a:spLocks noChangeArrowheads="1"/>
          </p:cNvSpPr>
          <p:nvPr/>
        </p:nvSpPr>
        <p:spPr bwMode="auto">
          <a:xfrm>
            <a:off x="3200400" y="2260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F</a:t>
            </a:r>
          </a:p>
        </p:txBody>
      </p:sp>
      <p:sp>
        <p:nvSpPr>
          <p:cNvPr id="221195" name="Oval 11"/>
          <p:cNvSpPr>
            <a:spLocks noChangeArrowheads="1"/>
          </p:cNvSpPr>
          <p:nvPr/>
        </p:nvSpPr>
        <p:spPr bwMode="auto">
          <a:xfrm>
            <a:off x="5257800" y="2260600"/>
            <a:ext cx="685800" cy="762000"/>
          </a:xfrm>
          <a:prstGeom prst="ellipse">
            <a:avLst/>
          </a:prstGeom>
          <a:solidFill>
            <a:srgbClr val="80808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G</a:t>
            </a:r>
          </a:p>
        </p:txBody>
      </p:sp>
      <p:sp>
        <p:nvSpPr>
          <p:cNvPr id="221196" name="Oval 12"/>
          <p:cNvSpPr>
            <a:spLocks noChangeArrowheads="1"/>
          </p:cNvSpPr>
          <p:nvPr/>
        </p:nvSpPr>
        <p:spPr bwMode="auto">
          <a:xfrm>
            <a:off x="7315200" y="2260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H</a:t>
            </a:r>
          </a:p>
        </p:txBody>
      </p:sp>
      <p:sp>
        <p:nvSpPr>
          <p:cNvPr id="221197" name="Oval 13"/>
          <p:cNvSpPr>
            <a:spLocks noChangeArrowheads="1"/>
          </p:cNvSpPr>
          <p:nvPr/>
        </p:nvSpPr>
        <p:spPr bwMode="auto">
          <a:xfrm>
            <a:off x="7315200" y="609600"/>
            <a:ext cx="685800" cy="762000"/>
          </a:xfrm>
          <a:prstGeom prst="ellipse">
            <a:avLst/>
          </a:prstGeom>
          <a:solidFill>
            <a:srgbClr val="80808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221198" name="Oval 14"/>
          <p:cNvSpPr>
            <a:spLocks noChangeArrowheads="1"/>
          </p:cNvSpPr>
          <p:nvPr/>
        </p:nvSpPr>
        <p:spPr bwMode="auto">
          <a:xfrm>
            <a:off x="52578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221199" name="Oval 15"/>
          <p:cNvSpPr>
            <a:spLocks noChangeArrowheads="1"/>
          </p:cNvSpPr>
          <p:nvPr/>
        </p:nvSpPr>
        <p:spPr bwMode="auto">
          <a:xfrm>
            <a:off x="32004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221200" name="Oval 16"/>
          <p:cNvSpPr>
            <a:spLocks noChangeArrowheads="1"/>
          </p:cNvSpPr>
          <p:nvPr/>
        </p:nvSpPr>
        <p:spPr bwMode="auto">
          <a:xfrm>
            <a:off x="1143000" y="3911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I</a:t>
            </a:r>
          </a:p>
        </p:txBody>
      </p:sp>
      <p:sp>
        <p:nvSpPr>
          <p:cNvPr id="221201" name="Oval 17"/>
          <p:cNvSpPr>
            <a:spLocks noChangeArrowheads="1"/>
          </p:cNvSpPr>
          <p:nvPr/>
        </p:nvSpPr>
        <p:spPr bwMode="auto">
          <a:xfrm>
            <a:off x="73152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P</a:t>
            </a:r>
          </a:p>
        </p:txBody>
      </p:sp>
      <p:cxnSp>
        <p:nvCxnSpPr>
          <p:cNvPr id="221202" name="AutoShape 18"/>
          <p:cNvCxnSpPr>
            <a:cxnSpLocks noChangeShapeType="1"/>
            <a:stCxn id="221186" idx="5"/>
            <a:endCxn id="221194" idx="1"/>
          </p:cNvCxnSpPr>
          <p:nvPr/>
        </p:nvCxnSpPr>
        <p:spPr bwMode="auto">
          <a:xfrm>
            <a:off x="1728788" y="1279525"/>
            <a:ext cx="1571625" cy="107315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1203" name="AutoShape 19"/>
          <p:cNvCxnSpPr>
            <a:cxnSpLocks noChangeShapeType="1"/>
            <a:stCxn id="221198" idx="6"/>
            <a:endCxn id="221197" idx="2"/>
          </p:cNvCxnSpPr>
          <p:nvPr/>
        </p:nvCxnSpPr>
        <p:spPr bwMode="auto">
          <a:xfrm>
            <a:off x="59626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1204" name="AutoShape 20"/>
          <p:cNvCxnSpPr>
            <a:cxnSpLocks noChangeShapeType="1"/>
            <a:stCxn id="221200" idx="6"/>
            <a:endCxn id="221192" idx="2"/>
          </p:cNvCxnSpPr>
          <p:nvPr/>
        </p:nvCxnSpPr>
        <p:spPr bwMode="auto">
          <a:xfrm>
            <a:off x="1847850" y="4292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1205" name="AutoShape 21"/>
          <p:cNvCxnSpPr>
            <a:cxnSpLocks noChangeShapeType="1"/>
            <a:stCxn id="221193" idx="6"/>
            <a:endCxn id="221194" idx="2"/>
          </p:cNvCxnSpPr>
          <p:nvPr/>
        </p:nvCxnSpPr>
        <p:spPr bwMode="auto">
          <a:xfrm>
            <a:off x="1847850" y="2641600"/>
            <a:ext cx="1333500" cy="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1206" name="AutoShape 22"/>
          <p:cNvCxnSpPr>
            <a:cxnSpLocks noChangeShapeType="1"/>
            <a:stCxn id="221199" idx="6"/>
            <a:endCxn id="221198" idx="2"/>
          </p:cNvCxnSpPr>
          <p:nvPr/>
        </p:nvCxnSpPr>
        <p:spPr bwMode="auto">
          <a:xfrm>
            <a:off x="39052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1207" name="AutoShape 23"/>
          <p:cNvCxnSpPr>
            <a:cxnSpLocks noChangeShapeType="1"/>
            <a:stCxn id="221186" idx="6"/>
            <a:endCxn id="221199" idx="2"/>
          </p:cNvCxnSpPr>
          <p:nvPr/>
        </p:nvCxnSpPr>
        <p:spPr bwMode="auto">
          <a:xfrm>
            <a:off x="18478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1208" name="AutoShape 24"/>
          <p:cNvCxnSpPr>
            <a:cxnSpLocks noChangeShapeType="1"/>
            <a:stCxn id="221195" idx="5"/>
            <a:endCxn id="221190" idx="1"/>
          </p:cNvCxnSpPr>
          <p:nvPr/>
        </p:nvCxnSpPr>
        <p:spPr bwMode="auto">
          <a:xfrm>
            <a:off x="5843588" y="2930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1209" name="AutoShape 25"/>
          <p:cNvCxnSpPr>
            <a:cxnSpLocks noChangeShapeType="1"/>
            <a:stCxn id="221200" idx="5"/>
            <a:endCxn id="221188" idx="1"/>
          </p:cNvCxnSpPr>
          <p:nvPr/>
        </p:nvCxnSpPr>
        <p:spPr bwMode="auto">
          <a:xfrm>
            <a:off x="1728788" y="4581525"/>
            <a:ext cx="1571625" cy="107315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1210" name="AutoShape 26"/>
          <p:cNvCxnSpPr>
            <a:cxnSpLocks noChangeShapeType="1"/>
            <a:stCxn id="221200" idx="4"/>
            <a:endCxn id="221189" idx="0"/>
          </p:cNvCxnSpPr>
          <p:nvPr/>
        </p:nvCxnSpPr>
        <p:spPr bwMode="auto">
          <a:xfrm>
            <a:off x="1485900" y="4692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1211" name="AutoShape 27"/>
          <p:cNvCxnSpPr>
            <a:cxnSpLocks noChangeShapeType="1"/>
            <a:stCxn id="221193" idx="4"/>
            <a:endCxn id="221200" idx="0"/>
          </p:cNvCxnSpPr>
          <p:nvPr/>
        </p:nvCxnSpPr>
        <p:spPr bwMode="auto">
          <a:xfrm>
            <a:off x="1485900" y="3041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1212" name="AutoShape 28"/>
          <p:cNvCxnSpPr>
            <a:cxnSpLocks noChangeShapeType="1"/>
            <a:stCxn id="221186" idx="4"/>
            <a:endCxn id="221193" idx="0"/>
          </p:cNvCxnSpPr>
          <p:nvPr/>
        </p:nvCxnSpPr>
        <p:spPr bwMode="auto">
          <a:xfrm>
            <a:off x="1485900" y="1390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1213" name="AutoShape 29"/>
          <p:cNvCxnSpPr>
            <a:cxnSpLocks noChangeShapeType="1"/>
            <a:stCxn id="221196" idx="0"/>
            <a:endCxn id="221197" idx="4"/>
          </p:cNvCxnSpPr>
          <p:nvPr/>
        </p:nvCxnSpPr>
        <p:spPr bwMode="auto">
          <a:xfrm flipV="1">
            <a:off x="7658100" y="1390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1214" name="AutoShape 30"/>
          <p:cNvCxnSpPr>
            <a:cxnSpLocks noChangeShapeType="1"/>
            <a:stCxn id="221195" idx="7"/>
            <a:endCxn id="221197" idx="3"/>
          </p:cNvCxnSpPr>
          <p:nvPr/>
        </p:nvCxnSpPr>
        <p:spPr bwMode="auto">
          <a:xfrm flipV="1">
            <a:off x="5843588" y="1279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1215" name="AutoShape 31"/>
          <p:cNvCxnSpPr>
            <a:cxnSpLocks noChangeShapeType="1"/>
            <a:stCxn id="221200" idx="7"/>
            <a:endCxn id="221194" idx="3"/>
          </p:cNvCxnSpPr>
          <p:nvPr/>
        </p:nvCxnSpPr>
        <p:spPr bwMode="auto">
          <a:xfrm flipV="1">
            <a:off x="1728788" y="2930525"/>
            <a:ext cx="1571625" cy="107315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 type="triangle" w="med" len="med"/>
            <a:tailEnd/>
          </a:ln>
          <a:effectLst/>
        </p:spPr>
      </p:cxnSp>
      <p:cxnSp>
        <p:nvCxnSpPr>
          <p:cNvPr id="221216" name="AutoShape 32"/>
          <p:cNvCxnSpPr>
            <a:cxnSpLocks noChangeShapeType="1"/>
            <a:stCxn id="221192" idx="7"/>
            <a:endCxn id="221195" idx="3"/>
          </p:cNvCxnSpPr>
          <p:nvPr/>
        </p:nvCxnSpPr>
        <p:spPr bwMode="auto">
          <a:xfrm flipV="1">
            <a:off x="3786188" y="2930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1217" name="AutoShape 33"/>
          <p:cNvCxnSpPr>
            <a:cxnSpLocks noChangeShapeType="1"/>
            <a:stCxn id="221192" idx="6"/>
            <a:endCxn id="221191" idx="2"/>
          </p:cNvCxnSpPr>
          <p:nvPr/>
        </p:nvCxnSpPr>
        <p:spPr bwMode="auto">
          <a:xfrm>
            <a:off x="3905250" y="4292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1218" name="AutoShape 34"/>
          <p:cNvCxnSpPr>
            <a:cxnSpLocks noChangeShapeType="1"/>
            <a:stCxn id="221187" idx="6"/>
            <a:endCxn id="221201" idx="2"/>
          </p:cNvCxnSpPr>
          <p:nvPr/>
        </p:nvCxnSpPr>
        <p:spPr bwMode="auto">
          <a:xfrm>
            <a:off x="5962650" y="5943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1219" name="AutoShape 35"/>
          <p:cNvCxnSpPr>
            <a:cxnSpLocks noChangeShapeType="1"/>
            <a:stCxn id="221189" idx="6"/>
            <a:endCxn id="221188" idx="2"/>
          </p:cNvCxnSpPr>
          <p:nvPr/>
        </p:nvCxnSpPr>
        <p:spPr bwMode="auto">
          <a:xfrm>
            <a:off x="1847850" y="5943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1220" name="AutoShape 36"/>
          <p:cNvCxnSpPr>
            <a:cxnSpLocks noChangeShapeType="1"/>
            <a:stCxn id="221199" idx="4"/>
            <a:endCxn id="221194" idx="0"/>
          </p:cNvCxnSpPr>
          <p:nvPr/>
        </p:nvCxnSpPr>
        <p:spPr bwMode="auto">
          <a:xfrm>
            <a:off x="3543300" y="1390650"/>
            <a:ext cx="0" cy="85090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1221" name="AutoShape 37"/>
          <p:cNvCxnSpPr>
            <a:cxnSpLocks noChangeShapeType="1"/>
            <a:stCxn id="221195" idx="4"/>
            <a:endCxn id="221191" idx="0"/>
          </p:cNvCxnSpPr>
          <p:nvPr/>
        </p:nvCxnSpPr>
        <p:spPr bwMode="auto">
          <a:xfrm>
            <a:off x="5600700" y="3041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1222" name="AutoShape 38"/>
          <p:cNvCxnSpPr>
            <a:cxnSpLocks noChangeShapeType="1"/>
            <a:stCxn id="221191" idx="4"/>
            <a:endCxn id="221187" idx="0"/>
          </p:cNvCxnSpPr>
          <p:nvPr/>
        </p:nvCxnSpPr>
        <p:spPr bwMode="auto">
          <a:xfrm>
            <a:off x="5600700" y="4692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1223" name="AutoShape 39"/>
          <p:cNvCxnSpPr>
            <a:cxnSpLocks noChangeShapeType="1"/>
            <a:stCxn id="221188" idx="7"/>
            <a:endCxn id="221191" idx="3"/>
          </p:cNvCxnSpPr>
          <p:nvPr/>
        </p:nvCxnSpPr>
        <p:spPr bwMode="auto">
          <a:xfrm flipV="1">
            <a:off x="3786188" y="4581525"/>
            <a:ext cx="1571625" cy="1073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1224" name="AutoShape 40"/>
          <p:cNvCxnSpPr>
            <a:cxnSpLocks noChangeShapeType="1"/>
            <a:stCxn id="221198" idx="4"/>
            <a:endCxn id="221195" idx="0"/>
          </p:cNvCxnSpPr>
          <p:nvPr/>
        </p:nvCxnSpPr>
        <p:spPr bwMode="auto">
          <a:xfrm>
            <a:off x="5600700" y="1390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1225" name="AutoShape 41"/>
          <p:cNvCxnSpPr>
            <a:cxnSpLocks noChangeShapeType="1"/>
            <a:stCxn id="221196" idx="4"/>
            <a:endCxn id="221190" idx="0"/>
          </p:cNvCxnSpPr>
          <p:nvPr/>
        </p:nvCxnSpPr>
        <p:spPr bwMode="auto">
          <a:xfrm>
            <a:off x="7658100" y="3041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1226" name="AutoShape 42"/>
          <p:cNvCxnSpPr>
            <a:cxnSpLocks noChangeShapeType="1"/>
            <a:stCxn id="221190" idx="4"/>
            <a:endCxn id="221201" idx="0"/>
          </p:cNvCxnSpPr>
          <p:nvPr/>
        </p:nvCxnSpPr>
        <p:spPr bwMode="auto">
          <a:xfrm>
            <a:off x="7658100" y="4692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1227" name="Text Box 43"/>
          <p:cNvSpPr txBox="1">
            <a:spLocks noChangeArrowheads="1"/>
          </p:cNvSpPr>
          <p:nvPr/>
        </p:nvSpPr>
        <p:spPr bwMode="auto">
          <a:xfrm>
            <a:off x="685800" y="762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1228" name="Text Box 44"/>
          <p:cNvSpPr txBox="1">
            <a:spLocks noChangeArrowheads="1"/>
          </p:cNvSpPr>
          <p:nvPr/>
        </p:nvSpPr>
        <p:spPr bwMode="auto">
          <a:xfrm>
            <a:off x="685800" y="24384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1229" name="Text Box 45"/>
          <p:cNvSpPr txBox="1">
            <a:spLocks noChangeArrowheads="1"/>
          </p:cNvSpPr>
          <p:nvPr/>
        </p:nvSpPr>
        <p:spPr bwMode="auto">
          <a:xfrm>
            <a:off x="3930650" y="23622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1230" name="Text Box 46"/>
          <p:cNvSpPr txBox="1">
            <a:spLocks noChangeArrowheads="1"/>
          </p:cNvSpPr>
          <p:nvPr/>
        </p:nvSpPr>
        <p:spPr bwMode="auto">
          <a:xfrm>
            <a:off x="3930650" y="1143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1231" name="Text Box 47"/>
          <p:cNvSpPr txBox="1">
            <a:spLocks noChangeArrowheads="1"/>
          </p:cNvSpPr>
          <p:nvPr/>
        </p:nvSpPr>
        <p:spPr bwMode="auto">
          <a:xfrm>
            <a:off x="685800" y="40386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1232" name="Text Box 48"/>
          <p:cNvSpPr txBox="1">
            <a:spLocks noChangeArrowheads="1"/>
          </p:cNvSpPr>
          <p:nvPr/>
        </p:nvSpPr>
        <p:spPr bwMode="auto">
          <a:xfrm>
            <a:off x="5988050" y="10668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1233" name="Text Box 49"/>
          <p:cNvSpPr txBox="1">
            <a:spLocks noChangeArrowheads="1"/>
          </p:cNvSpPr>
          <p:nvPr/>
        </p:nvSpPr>
        <p:spPr bwMode="auto">
          <a:xfrm>
            <a:off x="685800" y="5715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1234" name="Text Box 50"/>
          <p:cNvSpPr txBox="1">
            <a:spLocks noChangeArrowheads="1"/>
          </p:cNvSpPr>
          <p:nvPr/>
        </p:nvSpPr>
        <p:spPr bwMode="auto">
          <a:xfrm>
            <a:off x="4006850" y="5715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1235" name="Text Box 51"/>
          <p:cNvSpPr txBox="1">
            <a:spLocks noChangeArrowheads="1"/>
          </p:cNvSpPr>
          <p:nvPr/>
        </p:nvSpPr>
        <p:spPr bwMode="auto">
          <a:xfrm>
            <a:off x="3244850" y="3429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1236" name="Text Box 52"/>
          <p:cNvSpPr txBox="1">
            <a:spLocks noChangeArrowheads="1"/>
          </p:cNvSpPr>
          <p:nvPr/>
        </p:nvSpPr>
        <p:spPr bwMode="auto">
          <a:xfrm>
            <a:off x="6064250" y="24384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1237" name="Text Box 53"/>
          <p:cNvSpPr txBox="1">
            <a:spLocks noChangeArrowheads="1"/>
          </p:cNvSpPr>
          <p:nvPr/>
        </p:nvSpPr>
        <p:spPr bwMode="auto">
          <a:xfrm>
            <a:off x="8121650" y="762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Oval 2"/>
          <p:cNvSpPr>
            <a:spLocks noChangeArrowheads="1"/>
          </p:cNvSpPr>
          <p:nvPr/>
        </p:nvSpPr>
        <p:spPr bwMode="auto">
          <a:xfrm>
            <a:off x="11430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222211" name="Oval 3"/>
          <p:cNvSpPr>
            <a:spLocks noChangeArrowheads="1"/>
          </p:cNvSpPr>
          <p:nvPr/>
        </p:nvSpPr>
        <p:spPr bwMode="auto">
          <a:xfrm>
            <a:off x="52578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O</a:t>
            </a:r>
          </a:p>
        </p:txBody>
      </p:sp>
      <p:sp>
        <p:nvSpPr>
          <p:cNvPr id="222212" name="Oval 4"/>
          <p:cNvSpPr>
            <a:spLocks noChangeArrowheads="1"/>
          </p:cNvSpPr>
          <p:nvPr/>
        </p:nvSpPr>
        <p:spPr bwMode="auto">
          <a:xfrm>
            <a:off x="3200400" y="5562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N</a:t>
            </a:r>
          </a:p>
        </p:txBody>
      </p:sp>
      <p:sp>
        <p:nvSpPr>
          <p:cNvPr id="222213" name="Oval 5"/>
          <p:cNvSpPr>
            <a:spLocks noChangeArrowheads="1"/>
          </p:cNvSpPr>
          <p:nvPr/>
        </p:nvSpPr>
        <p:spPr bwMode="auto">
          <a:xfrm>
            <a:off x="1143000" y="5562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M</a:t>
            </a:r>
          </a:p>
        </p:txBody>
      </p:sp>
      <p:sp>
        <p:nvSpPr>
          <p:cNvPr id="222214" name="Oval 6"/>
          <p:cNvSpPr>
            <a:spLocks noChangeArrowheads="1"/>
          </p:cNvSpPr>
          <p:nvPr/>
        </p:nvSpPr>
        <p:spPr bwMode="auto">
          <a:xfrm>
            <a:off x="7315200" y="3911600"/>
            <a:ext cx="685800" cy="762000"/>
          </a:xfrm>
          <a:prstGeom prst="ellipse">
            <a:avLst/>
          </a:prstGeom>
          <a:solidFill>
            <a:srgbClr val="80808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L</a:t>
            </a:r>
          </a:p>
        </p:txBody>
      </p:sp>
      <p:sp>
        <p:nvSpPr>
          <p:cNvPr id="222215" name="Oval 7"/>
          <p:cNvSpPr>
            <a:spLocks noChangeArrowheads="1"/>
          </p:cNvSpPr>
          <p:nvPr/>
        </p:nvSpPr>
        <p:spPr bwMode="auto">
          <a:xfrm>
            <a:off x="5257800" y="3911600"/>
            <a:ext cx="685800" cy="762000"/>
          </a:xfrm>
          <a:prstGeom prst="ellipse">
            <a:avLst/>
          </a:prstGeom>
          <a:solidFill>
            <a:srgbClr val="80808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K</a:t>
            </a:r>
          </a:p>
        </p:txBody>
      </p:sp>
      <p:sp>
        <p:nvSpPr>
          <p:cNvPr id="222216" name="Oval 8"/>
          <p:cNvSpPr>
            <a:spLocks noChangeArrowheads="1"/>
          </p:cNvSpPr>
          <p:nvPr/>
        </p:nvSpPr>
        <p:spPr bwMode="auto">
          <a:xfrm>
            <a:off x="3200400" y="3911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J</a:t>
            </a:r>
          </a:p>
        </p:txBody>
      </p:sp>
      <p:sp>
        <p:nvSpPr>
          <p:cNvPr id="222217" name="Oval 9"/>
          <p:cNvSpPr>
            <a:spLocks noChangeArrowheads="1"/>
          </p:cNvSpPr>
          <p:nvPr/>
        </p:nvSpPr>
        <p:spPr bwMode="auto">
          <a:xfrm>
            <a:off x="1143000" y="2260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E</a:t>
            </a:r>
          </a:p>
        </p:txBody>
      </p:sp>
      <p:sp>
        <p:nvSpPr>
          <p:cNvPr id="222218" name="Oval 10"/>
          <p:cNvSpPr>
            <a:spLocks noChangeArrowheads="1"/>
          </p:cNvSpPr>
          <p:nvPr/>
        </p:nvSpPr>
        <p:spPr bwMode="auto">
          <a:xfrm>
            <a:off x="3200400" y="2260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F</a:t>
            </a:r>
          </a:p>
        </p:txBody>
      </p:sp>
      <p:sp>
        <p:nvSpPr>
          <p:cNvPr id="222219" name="Oval 11"/>
          <p:cNvSpPr>
            <a:spLocks noChangeArrowheads="1"/>
          </p:cNvSpPr>
          <p:nvPr/>
        </p:nvSpPr>
        <p:spPr bwMode="auto">
          <a:xfrm>
            <a:off x="5257800" y="2260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G</a:t>
            </a:r>
          </a:p>
        </p:txBody>
      </p:sp>
      <p:sp>
        <p:nvSpPr>
          <p:cNvPr id="222220" name="Oval 12"/>
          <p:cNvSpPr>
            <a:spLocks noChangeArrowheads="1"/>
          </p:cNvSpPr>
          <p:nvPr/>
        </p:nvSpPr>
        <p:spPr bwMode="auto">
          <a:xfrm>
            <a:off x="7315200" y="2260600"/>
            <a:ext cx="685800" cy="762000"/>
          </a:xfrm>
          <a:prstGeom prst="ellipse">
            <a:avLst/>
          </a:prstGeom>
          <a:solidFill>
            <a:srgbClr val="80808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H</a:t>
            </a:r>
          </a:p>
        </p:txBody>
      </p:sp>
      <p:sp>
        <p:nvSpPr>
          <p:cNvPr id="222221" name="Oval 13"/>
          <p:cNvSpPr>
            <a:spLocks noChangeArrowheads="1"/>
          </p:cNvSpPr>
          <p:nvPr/>
        </p:nvSpPr>
        <p:spPr bwMode="auto">
          <a:xfrm>
            <a:off x="73152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222222" name="Oval 14"/>
          <p:cNvSpPr>
            <a:spLocks noChangeArrowheads="1"/>
          </p:cNvSpPr>
          <p:nvPr/>
        </p:nvSpPr>
        <p:spPr bwMode="auto">
          <a:xfrm>
            <a:off x="52578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222223" name="Oval 15"/>
          <p:cNvSpPr>
            <a:spLocks noChangeArrowheads="1"/>
          </p:cNvSpPr>
          <p:nvPr/>
        </p:nvSpPr>
        <p:spPr bwMode="auto">
          <a:xfrm>
            <a:off x="32004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222224" name="Oval 16"/>
          <p:cNvSpPr>
            <a:spLocks noChangeArrowheads="1"/>
          </p:cNvSpPr>
          <p:nvPr/>
        </p:nvSpPr>
        <p:spPr bwMode="auto">
          <a:xfrm>
            <a:off x="1143000" y="3911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I</a:t>
            </a:r>
          </a:p>
        </p:txBody>
      </p:sp>
      <p:sp>
        <p:nvSpPr>
          <p:cNvPr id="222225" name="Oval 17"/>
          <p:cNvSpPr>
            <a:spLocks noChangeArrowheads="1"/>
          </p:cNvSpPr>
          <p:nvPr/>
        </p:nvSpPr>
        <p:spPr bwMode="auto">
          <a:xfrm>
            <a:off x="7315200" y="5562600"/>
            <a:ext cx="6858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P</a:t>
            </a:r>
          </a:p>
        </p:txBody>
      </p:sp>
      <p:cxnSp>
        <p:nvCxnSpPr>
          <p:cNvPr id="222226" name="AutoShape 18"/>
          <p:cNvCxnSpPr>
            <a:cxnSpLocks noChangeShapeType="1"/>
            <a:stCxn id="222210" idx="5"/>
            <a:endCxn id="222218" idx="1"/>
          </p:cNvCxnSpPr>
          <p:nvPr/>
        </p:nvCxnSpPr>
        <p:spPr bwMode="auto">
          <a:xfrm>
            <a:off x="1728788" y="1279525"/>
            <a:ext cx="1571625" cy="107315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2" idx="6"/>
            <a:endCxn id="222221" idx="2"/>
          </p:cNvCxnSpPr>
          <p:nvPr/>
        </p:nvCxnSpPr>
        <p:spPr bwMode="auto">
          <a:xfrm>
            <a:off x="59626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8" name="AutoShape 20"/>
          <p:cNvCxnSpPr>
            <a:cxnSpLocks noChangeShapeType="1"/>
            <a:stCxn id="222224" idx="6"/>
            <a:endCxn id="222216" idx="2"/>
          </p:cNvCxnSpPr>
          <p:nvPr/>
        </p:nvCxnSpPr>
        <p:spPr bwMode="auto">
          <a:xfrm>
            <a:off x="1847850" y="4292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9" name="AutoShape 21"/>
          <p:cNvCxnSpPr>
            <a:cxnSpLocks noChangeShapeType="1"/>
            <a:stCxn id="222217" idx="6"/>
            <a:endCxn id="222218" idx="2"/>
          </p:cNvCxnSpPr>
          <p:nvPr/>
        </p:nvCxnSpPr>
        <p:spPr bwMode="auto">
          <a:xfrm>
            <a:off x="1847850" y="2641600"/>
            <a:ext cx="1333500" cy="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30" name="AutoShape 22"/>
          <p:cNvCxnSpPr>
            <a:cxnSpLocks noChangeShapeType="1"/>
            <a:stCxn id="222223" idx="6"/>
            <a:endCxn id="222222" idx="2"/>
          </p:cNvCxnSpPr>
          <p:nvPr/>
        </p:nvCxnSpPr>
        <p:spPr bwMode="auto">
          <a:xfrm>
            <a:off x="39052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31" name="AutoShape 23"/>
          <p:cNvCxnSpPr>
            <a:cxnSpLocks noChangeShapeType="1"/>
            <a:stCxn id="222210" idx="6"/>
            <a:endCxn id="222223" idx="2"/>
          </p:cNvCxnSpPr>
          <p:nvPr/>
        </p:nvCxnSpPr>
        <p:spPr bwMode="auto">
          <a:xfrm>
            <a:off x="18478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32" name="AutoShape 24"/>
          <p:cNvCxnSpPr>
            <a:cxnSpLocks noChangeShapeType="1"/>
            <a:stCxn id="222219" idx="5"/>
            <a:endCxn id="222214" idx="1"/>
          </p:cNvCxnSpPr>
          <p:nvPr/>
        </p:nvCxnSpPr>
        <p:spPr bwMode="auto">
          <a:xfrm>
            <a:off x="5843588" y="2930525"/>
            <a:ext cx="1571625" cy="107315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33" name="AutoShape 25"/>
          <p:cNvCxnSpPr>
            <a:cxnSpLocks noChangeShapeType="1"/>
            <a:stCxn id="222224" idx="5"/>
            <a:endCxn id="222212" idx="1"/>
          </p:cNvCxnSpPr>
          <p:nvPr/>
        </p:nvCxnSpPr>
        <p:spPr bwMode="auto">
          <a:xfrm>
            <a:off x="1728788" y="4581525"/>
            <a:ext cx="1571625" cy="107315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34" name="AutoShape 26"/>
          <p:cNvCxnSpPr>
            <a:cxnSpLocks noChangeShapeType="1"/>
            <a:stCxn id="222224" idx="4"/>
            <a:endCxn id="222213" idx="0"/>
          </p:cNvCxnSpPr>
          <p:nvPr/>
        </p:nvCxnSpPr>
        <p:spPr bwMode="auto">
          <a:xfrm>
            <a:off x="1485900" y="4692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35" name="AutoShape 27"/>
          <p:cNvCxnSpPr>
            <a:cxnSpLocks noChangeShapeType="1"/>
            <a:stCxn id="222217" idx="4"/>
            <a:endCxn id="222224" idx="0"/>
          </p:cNvCxnSpPr>
          <p:nvPr/>
        </p:nvCxnSpPr>
        <p:spPr bwMode="auto">
          <a:xfrm>
            <a:off x="1485900" y="3041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36" name="AutoShape 28"/>
          <p:cNvCxnSpPr>
            <a:cxnSpLocks noChangeShapeType="1"/>
            <a:stCxn id="222210" idx="4"/>
            <a:endCxn id="222217" idx="0"/>
          </p:cNvCxnSpPr>
          <p:nvPr/>
        </p:nvCxnSpPr>
        <p:spPr bwMode="auto">
          <a:xfrm>
            <a:off x="1485900" y="1390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37" name="AutoShape 29"/>
          <p:cNvCxnSpPr>
            <a:cxnSpLocks noChangeShapeType="1"/>
            <a:stCxn id="222220" idx="0"/>
            <a:endCxn id="222221" idx="4"/>
          </p:cNvCxnSpPr>
          <p:nvPr/>
        </p:nvCxnSpPr>
        <p:spPr bwMode="auto">
          <a:xfrm flipV="1">
            <a:off x="7658100" y="1390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222238" name="AutoShape 30"/>
          <p:cNvCxnSpPr>
            <a:cxnSpLocks noChangeShapeType="1"/>
            <a:stCxn id="222219" idx="7"/>
            <a:endCxn id="222221" idx="3"/>
          </p:cNvCxnSpPr>
          <p:nvPr/>
        </p:nvCxnSpPr>
        <p:spPr bwMode="auto">
          <a:xfrm flipV="1">
            <a:off x="5843588" y="1279525"/>
            <a:ext cx="1571625" cy="107315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 type="triangle" w="med" len="med"/>
            <a:tailEnd/>
          </a:ln>
          <a:effectLst/>
        </p:spPr>
      </p:cxnSp>
      <p:cxnSp>
        <p:nvCxnSpPr>
          <p:cNvPr id="222239" name="AutoShape 31"/>
          <p:cNvCxnSpPr>
            <a:cxnSpLocks noChangeShapeType="1"/>
            <a:stCxn id="222224" idx="7"/>
            <a:endCxn id="222218" idx="3"/>
          </p:cNvCxnSpPr>
          <p:nvPr/>
        </p:nvCxnSpPr>
        <p:spPr bwMode="auto">
          <a:xfrm flipV="1">
            <a:off x="1728788" y="2930525"/>
            <a:ext cx="1571625" cy="107315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 type="triangle" w="med" len="med"/>
            <a:tailEnd/>
          </a:ln>
          <a:effectLst/>
        </p:spPr>
      </p:cxnSp>
      <p:cxnSp>
        <p:nvCxnSpPr>
          <p:cNvPr id="222240" name="AutoShape 32"/>
          <p:cNvCxnSpPr>
            <a:cxnSpLocks noChangeShapeType="1"/>
            <a:stCxn id="222216" idx="7"/>
            <a:endCxn id="222219" idx="3"/>
          </p:cNvCxnSpPr>
          <p:nvPr/>
        </p:nvCxnSpPr>
        <p:spPr bwMode="auto">
          <a:xfrm flipV="1">
            <a:off x="3786188" y="2930525"/>
            <a:ext cx="1571625" cy="107315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 type="triangle" w="med" len="med"/>
            <a:tailEnd/>
          </a:ln>
          <a:effectLst/>
        </p:spPr>
      </p:cxnSp>
      <p:cxnSp>
        <p:nvCxnSpPr>
          <p:cNvPr id="222241" name="AutoShape 33"/>
          <p:cNvCxnSpPr>
            <a:cxnSpLocks noChangeShapeType="1"/>
            <a:stCxn id="222216" idx="6"/>
            <a:endCxn id="222215" idx="2"/>
          </p:cNvCxnSpPr>
          <p:nvPr/>
        </p:nvCxnSpPr>
        <p:spPr bwMode="auto">
          <a:xfrm>
            <a:off x="3905250" y="4292600"/>
            <a:ext cx="1333500" cy="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42" name="AutoShape 34"/>
          <p:cNvCxnSpPr>
            <a:cxnSpLocks noChangeShapeType="1"/>
            <a:stCxn id="222211" idx="6"/>
            <a:endCxn id="222225" idx="2"/>
          </p:cNvCxnSpPr>
          <p:nvPr/>
        </p:nvCxnSpPr>
        <p:spPr bwMode="auto">
          <a:xfrm>
            <a:off x="5962650" y="5943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2243" name="AutoShape 35"/>
          <p:cNvCxnSpPr>
            <a:cxnSpLocks noChangeShapeType="1"/>
            <a:stCxn id="222213" idx="6"/>
            <a:endCxn id="222212" idx="2"/>
          </p:cNvCxnSpPr>
          <p:nvPr/>
        </p:nvCxnSpPr>
        <p:spPr bwMode="auto">
          <a:xfrm>
            <a:off x="1847850" y="5943600"/>
            <a:ext cx="1333500" cy="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44" name="AutoShape 36"/>
          <p:cNvCxnSpPr>
            <a:cxnSpLocks noChangeShapeType="1"/>
            <a:stCxn id="222223" idx="4"/>
            <a:endCxn id="222218" idx="0"/>
          </p:cNvCxnSpPr>
          <p:nvPr/>
        </p:nvCxnSpPr>
        <p:spPr bwMode="auto">
          <a:xfrm>
            <a:off x="3543300" y="1390650"/>
            <a:ext cx="0" cy="85090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45" name="AutoShape 37"/>
          <p:cNvCxnSpPr>
            <a:cxnSpLocks noChangeShapeType="1"/>
            <a:stCxn id="222219" idx="4"/>
            <a:endCxn id="222215" idx="0"/>
          </p:cNvCxnSpPr>
          <p:nvPr/>
        </p:nvCxnSpPr>
        <p:spPr bwMode="auto">
          <a:xfrm>
            <a:off x="5600700" y="3041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46" name="AutoShape 38"/>
          <p:cNvCxnSpPr>
            <a:cxnSpLocks noChangeShapeType="1"/>
            <a:stCxn id="222215" idx="4"/>
            <a:endCxn id="222211" idx="0"/>
          </p:cNvCxnSpPr>
          <p:nvPr/>
        </p:nvCxnSpPr>
        <p:spPr bwMode="auto">
          <a:xfrm>
            <a:off x="5600700" y="4692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2247" name="AutoShape 39"/>
          <p:cNvCxnSpPr>
            <a:cxnSpLocks noChangeShapeType="1"/>
            <a:stCxn id="222212" idx="7"/>
            <a:endCxn id="222215" idx="3"/>
          </p:cNvCxnSpPr>
          <p:nvPr/>
        </p:nvCxnSpPr>
        <p:spPr bwMode="auto">
          <a:xfrm flipV="1">
            <a:off x="3786188" y="4581525"/>
            <a:ext cx="1571625" cy="107315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48" name="AutoShape 40"/>
          <p:cNvCxnSpPr>
            <a:cxnSpLocks noChangeShapeType="1"/>
            <a:stCxn id="222222" idx="4"/>
            <a:endCxn id="222219" idx="0"/>
          </p:cNvCxnSpPr>
          <p:nvPr/>
        </p:nvCxnSpPr>
        <p:spPr bwMode="auto">
          <a:xfrm>
            <a:off x="5600700" y="1390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49" name="AutoShape 41"/>
          <p:cNvCxnSpPr>
            <a:cxnSpLocks noChangeShapeType="1"/>
            <a:stCxn id="222220" idx="4"/>
            <a:endCxn id="222214" idx="0"/>
          </p:cNvCxnSpPr>
          <p:nvPr/>
        </p:nvCxnSpPr>
        <p:spPr bwMode="auto">
          <a:xfrm>
            <a:off x="7658100" y="3041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2250" name="AutoShape 42"/>
          <p:cNvCxnSpPr>
            <a:cxnSpLocks noChangeShapeType="1"/>
            <a:stCxn id="222214" idx="4"/>
            <a:endCxn id="222225" idx="0"/>
          </p:cNvCxnSpPr>
          <p:nvPr/>
        </p:nvCxnSpPr>
        <p:spPr bwMode="auto">
          <a:xfrm>
            <a:off x="7658100" y="4692650"/>
            <a:ext cx="0" cy="850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2251" name="Text Box 43"/>
          <p:cNvSpPr txBox="1">
            <a:spLocks noChangeArrowheads="1"/>
          </p:cNvSpPr>
          <p:nvPr/>
        </p:nvSpPr>
        <p:spPr bwMode="auto">
          <a:xfrm>
            <a:off x="685800" y="762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2252" name="Text Box 44"/>
          <p:cNvSpPr txBox="1">
            <a:spLocks noChangeArrowheads="1"/>
          </p:cNvSpPr>
          <p:nvPr/>
        </p:nvSpPr>
        <p:spPr bwMode="auto">
          <a:xfrm>
            <a:off x="685800" y="24384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2253" name="Text Box 45"/>
          <p:cNvSpPr txBox="1">
            <a:spLocks noChangeArrowheads="1"/>
          </p:cNvSpPr>
          <p:nvPr/>
        </p:nvSpPr>
        <p:spPr bwMode="auto">
          <a:xfrm>
            <a:off x="3930650" y="23622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2254" name="Text Box 46"/>
          <p:cNvSpPr txBox="1">
            <a:spLocks noChangeArrowheads="1"/>
          </p:cNvSpPr>
          <p:nvPr/>
        </p:nvSpPr>
        <p:spPr bwMode="auto">
          <a:xfrm>
            <a:off x="3930650" y="1143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2255" name="Text Box 47"/>
          <p:cNvSpPr txBox="1">
            <a:spLocks noChangeArrowheads="1"/>
          </p:cNvSpPr>
          <p:nvPr/>
        </p:nvSpPr>
        <p:spPr bwMode="auto">
          <a:xfrm>
            <a:off x="685800" y="40386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2256" name="Text Box 48"/>
          <p:cNvSpPr txBox="1">
            <a:spLocks noChangeArrowheads="1"/>
          </p:cNvSpPr>
          <p:nvPr/>
        </p:nvSpPr>
        <p:spPr bwMode="auto">
          <a:xfrm>
            <a:off x="5988050" y="10668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2257" name="Text Box 49"/>
          <p:cNvSpPr txBox="1">
            <a:spLocks noChangeArrowheads="1"/>
          </p:cNvSpPr>
          <p:nvPr/>
        </p:nvSpPr>
        <p:spPr bwMode="auto">
          <a:xfrm>
            <a:off x="685800" y="5715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2258" name="Text Box 50"/>
          <p:cNvSpPr txBox="1">
            <a:spLocks noChangeArrowheads="1"/>
          </p:cNvSpPr>
          <p:nvPr/>
        </p:nvSpPr>
        <p:spPr bwMode="auto">
          <a:xfrm>
            <a:off x="4006850" y="5715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2259" name="Text Box 51"/>
          <p:cNvSpPr txBox="1">
            <a:spLocks noChangeArrowheads="1"/>
          </p:cNvSpPr>
          <p:nvPr/>
        </p:nvSpPr>
        <p:spPr bwMode="auto">
          <a:xfrm>
            <a:off x="3244850" y="3429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2260" name="Text Box 52"/>
          <p:cNvSpPr txBox="1">
            <a:spLocks noChangeArrowheads="1"/>
          </p:cNvSpPr>
          <p:nvPr/>
        </p:nvSpPr>
        <p:spPr bwMode="auto">
          <a:xfrm>
            <a:off x="6064250" y="24384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2261" name="Text Box 53"/>
          <p:cNvSpPr txBox="1">
            <a:spLocks noChangeArrowheads="1"/>
          </p:cNvSpPr>
          <p:nvPr/>
        </p:nvSpPr>
        <p:spPr bwMode="auto">
          <a:xfrm>
            <a:off x="8121650" y="762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2262" name="Text Box 54"/>
          <p:cNvSpPr txBox="1">
            <a:spLocks noChangeArrowheads="1"/>
          </p:cNvSpPr>
          <p:nvPr/>
        </p:nvSpPr>
        <p:spPr bwMode="auto">
          <a:xfrm>
            <a:off x="6019800" y="40386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22263" name="Text Box 55"/>
          <p:cNvSpPr txBox="1">
            <a:spLocks noChangeArrowheads="1"/>
          </p:cNvSpPr>
          <p:nvPr/>
        </p:nvSpPr>
        <p:spPr bwMode="auto">
          <a:xfrm>
            <a:off x="8121650" y="40386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22264" name="Text Box 56"/>
          <p:cNvSpPr txBox="1">
            <a:spLocks noChangeArrowheads="1"/>
          </p:cNvSpPr>
          <p:nvPr/>
        </p:nvSpPr>
        <p:spPr bwMode="auto">
          <a:xfrm>
            <a:off x="8121650" y="24384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Oval 2"/>
          <p:cNvSpPr>
            <a:spLocks noChangeArrowheads="1"/>
          </p:cNvSpPr>
          <p:nvPr/>
        </p:nvSpPr>
        <p:spPr bwMode="auto">
          <a:xfrm>
            <a:off x="11430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223235" name="Oval 3"/>
          <p:cNvSpPr>
            <a:spLocks noChangeArrowheads="1"/>
          </p:cNvSpPr>
          <p:nvPr/>
        </p:nvSpPr>
        <p:spPr bwMode="auto">
          <a:xfrm>
            <a:off x="5257800" y="5562600"/>
            <a:ext cx="685800" cy="762000"/>
          </a:xfrm>
          <a:prstGeom prst="ellipse">
            <a:avLst/>
          </a:prstGeom>
          <a:solidFill>
            <a:srgbClr val="80808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O</a:t>
            </a:r>
          </a:p>
        </p:txBody>
      </p:sp>
      <p:sp>
        <p:nvSpPr>
          <p:cNvPr id="223236" name="Oval 4"/>
          <p:cNvSpPr>
            <a:spLocks noChangeArrowheads="1"/>
          </p:cNvSpPr>
          <p:nvPr/>
        </p:nvSpPr>
        <p:spPr bwMode="auto">
          <a:xfrm>
            <a:off x="3200400" y="5562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N</a:t>
            </a:r>
          </a:p>
        </p:txBody>
      </p:sp>
      <p:sp>
        <p:nvSpPr>
          <p:cNvPr id="223237" name="Oval 5"/>
          <p:cNvSpPr>
            <a:spLocks noChangeArrowheads="1"/>
          </p:cNvSpPr>
          <p:nvPr/>
        </p:nvSpPr>
        <p:spPr bwMode="auto">
          <a:xfrm>
            <a:off x="1143000" y="5562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M</a:t>
            </a:r>
          </a:p>
        </p:txBody>
      </p:sp>
      <p:sp>
        <p:nvSpPr>
          <p:cNvPr id="223238" name="Oval 6"/>
          <p:cNvSpPr>
            <a:spLocks noChangeArrowheads="1"/>
          </p:cNvSpPr>
          <p:nvPr/>
        </p:nvSpPr>
        <p:spPr bwMode="auto">
          <a:xfrm>
            <a:off x="7315200" y="3911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L</a:t>
            </a:r>
          </a:p>
        </p:txBody>
      </p:sp>
      <p:sp>
        <p:nvSpPr>
          <p:cNvPr id="223239" name="Oval 7"/>
          <p:cNvSpPr>
            <a:spLocks noChangeArrowheads="1"/>
          </p:cNvSpPr>
          <p:nvPr/>
        </p:nvSpPr>
        <p:spPr bwMode="auto">
          <a:xfrm>
            <a:off x="5257800" y="3911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K</a:t>
            </a:r>
          </a:p>
        </p:txBody>
      </p:sp>
      <p:sp>
        <p:nvSpPr>
          <p:cNvPr id="223240" name="Oval 8"/>
          <p:cNvSpPr>
            <a:spLocks noChangeArrowheads="1"/>
          </p:cNvSpPr>
          <p:nvPr/>
        </p:nvSpPr>
        <p:spPr bwMode="auto">
          <a:xfrm>
            <a:off x="3200400" y="3911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J</a:t>
            </a:r>
          </a:p>
        </p:txBody>
      </p:sp>
      <p:sp>
        <p:nvSpPr>
          <p:cNvPr id="223241" name="Oval 9"/>
          <p:cNvSpPr>
            <a:spLocks noChangeArrowheads="1"/>
          </p:cNvSpPr>
          <p:nvPr/>
        </p:nvSpPr>
        <p:spPr bwMode="auto">
          <a:xfrm>
            <a:off x="1143000" y="2260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E</a:t>
            </a:r>
          </a:p>
        </p:txBody>
      </p:sp>
      <p:sp>
        <p:nvSpPr>
          <p:cNvPr id="223242" name="Oval 10"/>
          <p:cNvSpPr>
            <a:spLocks noChangeArrowheads="1"/>
          </p:cNvSpPr>
          <p:nvPr/>
        </p:nvSpPr>
        <p:spPr bwMode="auto">
          <a:xfrm>
            <a:off x="3200400" y="2260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F</a:t>
            </a:r>
          </a:p>
        </p:txBody>
      </p:sp>
      <p:sp>
        <p:nvSpPr>
          <p:cNvPr id="223243" name="Oval 11"/>
          <p:cNvSpPr>
            <a:spLocks noChangeArrowheads="1"/>
          </p:cNvSpPr>
          <p:nvPr/>
        </p:nvSpPr>
        <p:spPr bwMode="auto">
          <a:xfrm>
            <a:off x="5257800" y="2260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G</a:t>
            </a:r>
          </a:p>
        </p:txBody>
      </p:sp>
      <p:sp>
        <p:nvSpPr>
          <p:cNvPr id="223244" name="Oval 12"/>
          <p:cNvSpPr>
            <a:spLocks noChangeArrowheads="1"/>
          </p:cNvSpPr>
          <p:nvPr/>
        </p:nvSpPr>
        <p:spPr bwMode="auto">
          <a:xfrm>
            <a:off x="7315200" y="2260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H</a:t>
            </a:r>
          </a:p>
        </p:txBody>
      </p:sp>
      <p:sp>
        <p:nvSpPr>
          <p:cNvPr id="223245" name="Oval 13"/>
          <p:cNvSpPr>
            <a:spLocks noChangeArrowheads="1"/>
          </p:cNvSpPr>
          <p:nvPr/>
        </p:nvSpPr>
        <p:spPr bwMode="auto">
          <a:xfrm>
            <a:off x="73152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223246" name="Oval 14"/>
          <p:cNvSpPr>
            <a:spLocks noChangeArrowheads="1"/>
          </p:cNvSpPr>
          <p:nvPr/>
        </p:nvSpPr>
        <p:spPr bwMode="auto">
          <a:xfrm>
            <a:off x="52578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223247" name="Oval 15"/>
          <p:cNvSpPr>
            <a:spLocks noChangeArrowheads="1"/>
          </p:cNvSpPr>
          <p:nvPr/>
        </p:nvSpPr>
        <p:spPr bwMode="auto">
          <a:xfrm>
            <a:off x="32004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223248" name="Oval 16"/>
          <p:cNvSpPr>
            <a:spLocks noChangeArrowheads="1"/>
          </p:cNvSpPr>
          <p:nvPr/>
        </p:nvSpPr>
        <p:spPr bwMode="auto">
          <a:xfrm>
            <a:off x="1143000" y="3911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I</a:t>
            </a:r>
          </a:p>
        </p:txBody>
      </p:sp>
      <p:sp>
        <p:nvSpPr>
          <p:cNvPr id="223249" name="Oval 17"/>
          <p:cNvSpPr>
            <a:spLocks noChangeArrowheads="1"/>
          </p:cNvSpPr>
          <p:nvPr/>
        </p:nvSpPr>
        <p:spPr bwMode="auto">
          <a:xfrm>
            <a:off x="7315200" y="5562600"/>
            <a:ext cx="685800" cy="762000"/>
          </a:xfrm>
          <a:prstGeom prst="ellipse">
            <a:avLst/>
          </a:prstGeom>
          <a:solidFill>
            <a:srgbClr val="80808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P</a:t>
            </a:r>
          </a:p>
        </p:txBody>
      </p:sp>
      <p:cxnSp>
        <p:nvCxnSpPr>
          <p:cNvPr id="223250" name="AutoShape 18"/>
          <p:cNvCxnSpPr>
            <a:cxnSpLocks noChangeShapeType="1"/>
            <a:stCxn id="223234" idx="5"/>
            <a:endCxn id="223242" idx="1"/>
          </p:cNvCxnSpPr>
          <p:nvPr/>
        </p:nvCxnSpPr>
        <p:spPr bwMode="auto">
          <a:xfrm>
            <a:off x="1728788" y="1279525"/>
            <a:ext cx="1571625" cy="107315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51" name="AutoShape 19"/>
          <p:cNvCxnSpPr>
            <a:cxnSpLocks noChangeShapeType="1"/>
            <a:stCxn id="223246" idx="6"/>
            <a:endCxn id="223245" idx="2"/>
          </p:cNvCxnSpPr>
          <p:nvPr/>
        </p:nvCxnSpPr>
        <p:spPr bwMode="auto">
          <a:xfrm>
            <a:off x="59626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52" name="AutoShape 20"/>
          <p:cNvCxnSpPr>
            <a:cxnSpLocks noChangeShapeType="1"/>
            <a:stCxn id="223248" idx="6"/>
            <a:endCxn id="223240" idx="2"/>
          </p:cNvCxnSpPr>
          <p:nvPr/>
        </p:nvCxnSpPr>
        <p:spPr bwMode="auto">
          <a:xfrm>
            <a:off x="1847850" y="4292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53" name="AutoShape 21"/>
          <p:cNvCxnSpPr>
            <a:cxnSpLocks noChangeShapeType="1"/>
            <a:stCxn id="223241" idx="6"/>
            <a:endCxn id="223242" idx="2"/>
          </p:cNvCxnSpPr>
          <p:nvPr/>
        </p:nvCxnSpPr>
        <p:spPr bwMode="auto">
          <a:xfrm>
            <a:off x="1847850" y="2641600"/>
            <a:ext cx="1333500" cy="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54" name="AutoShape 22"/>
          <p:cNvCxnSpPr>
            <a:cxnSpLocks noChangeShapeType="1"/>
            <a:stCxn id="223247" idx="6"/>
            <a:endCxn id="223246" idx="2"/>
          </p:cNvCxnSpPr>
          <p:nvPr/>
        </p:nvCxnSpPr>
        <p:spPr bwMode="auto">
          <a:xfrm>
            <a:off x="39052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55" name="AutoShape 23"/>
          <p:cNvCxnSpPr>
            <a:cxnSpLocks noChangeShapeType="1"/>
            <a:stCxn id="223234" idx="6"/>
            <a:endCxn id="223247" idx="2"/>
          </p:cNvCxnSpPr>
          <p:nvPr/>
        </p:nvCxnSpPr>
        <p:spPr bwMode="auto">
          <a:xfrm>
            <a:off x="18478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56" name="AutoShape 24"/>
          <p:cNvCxnSpPr>
            <a:cxnSpLocks noChangeShapeType="1"/>
            <a:stCxn id="223243" idx="5"/>
            <a:endCxn id="223238" idx="1"/>
          </p:cNvCxnSpPr>
          <p:nvPr/>
        </p:nvCxnSpPr>
        <p:spPr bwMode="auto">
          <a:xfrm>
            <a:off x="5843588" y="2930525"/>
            <a:ext cx="1571625" cy="107315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57" name="AutoShape 25"/>
          <p:cNvCxnSpPr>
            <a:cxnSpLocks noChangeShapeType="1"/>
            <a:stCxn id="223248" idx="5"/>
            <a:endCxn id="223236" idx="1"/>
          </p:cNvCxnSpPr>
          <p:nvPr/>
        </p:nvCxnSpPr>
        <p:spPr bwMode="auto">
          <a:xfrm>
            <a:off x="1728788" y="4581525"/>
            <a:ext cx="1571625" cy="107315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58" name="AutoShape 26"/>
          <p:cNvCxnSpPr>
            <a:cxnSpLocks noChangeShapeType="1"/>
            <a:stCxn id="223248" idx="4"/>
            <a:endCxn id="223237" idx="0"/>
          </p:cNvCxnSpPr>
          <p:nvPr/>
        </p:nvCxnSpPr>
        <p:spPr bwMode="auto">
          <a:xfrm>
            <a:off x="1485900" y="4692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59" name="AutoShape 27"/>
          <p:cNvCxnSpPr>
            <a:cxnSpLocks noChangeShapeType="1"/>
            <a:stCxn id="223241" idx="4"/>
            <a:endCxn id="223248" idx="0"/>
          </p:cNvCxnSpPr>
          <p:nvPr/>
        </p:nvCxnSpPr>
        <p:spPr bwMode="auto">
          <a:xfrm>
            <a:off x="1485900" y="3041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60" name="AutoShape 28"/>
          <p:cNvCxnSpPr>
            <a:cxnSpLocks noChangeShapeType="1"/>
            <a:stCxn id="223234" idx="4"/>
            <a:endCxn id="223241" idx="0"/>
          </p:cNvCxnSpPr>
          <p:nvPr/>
        </p:nvCxnSpPr>
        <p:spPr bwMode="auto">
          <a:xfrm>
            <a:off x="1485900" y="1390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61" name="AutoShape 29"/>
          <p:cNvCxnSpPr>
            <a:cxnSpLocks noChangeShapeType="1"/>
            <a:stCxn id="223244" idx="0"/>
            <a:endCxn id="223245" idx="4"/>
          </p:cNvCxnSpPr>
          <p:nvPr/>
        </p:nvCxnSpPr>
        <p:spPr bwMode="auto">
          <a:xfrm flipV="1">
            <a:off x="7658100" y="1390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223262" name="AutoShape 30"/>
          <p:cNvCxnSpPr>
            <a:cxnSpLocks noChangeShapeType="1"/>
            <a:stCxn id="223243" idx="7"/>
            <a:endCxn id="223245" idx="3"/>
          </p:cNvCxnSpPr>
          <p:nvPr/>
        </p:nvCxnSpPr>
        <p:spPr bwMode="auto">
          <a:xfrm flipV="1">
            <a:off x="5843588" y="1279525"/>
            <a:ext cx="1571625" cy="107315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 type="triangle" w="med" len="med"/>
            <a:tailEnd/>
          </a:ln>
          <a:effectLst/>
        </p:spPr>
      </p:cxnSp>
      <p:cxnSp>
        <p:nvCxnSpPr>
          <p:cNvPr id="223263" name="AutoShape 31"/>
          <p:cNvCxnSpPr>
            <a:cxnSpLocks noChangeShapeType="1"/>
            <a:stCxn id="223248" idx="7"/>
            <a:endCxn id="223242" idx="3"/>
          </p:cNvCxnSpPr>
          <p:nvPr/>
        </p:nvCxnSpPr>
        <p:spPr bwMode="auto">
          <a:xfrm flipV="1">
            <a:off x="1728788" y="2930525"/>
            <a:ext cx="1571625" cy="107315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 type="triangle" w="med" len="med"/>
            <a:tailEnd/>
          </a:ln>
          <a:effectLst/>
        </p:spPr>
      </p:cxnSp>
      <p:cxnSp>
        <p:nvCxnSpPr>
          <p:cNvPr id="223264" name="AutoShape 32"/>
          <p:cNvCxnSpPr>
            <a:cxnSpLocks noChangeShapeType="1"/>
            <a:stCxn id="223240" idx="7"/>
            <a:endCxn id="223243" idx="3"/>
          </p:cNvCxnSpPr>
          <p:nvPr/>
        </p:nvCxnSpPr>
        <p:spPr bwMode="auto">
          <a:xfrm flipV="1">
            <a:off x="3786188" y="2930525"/>
            <a:ext cx="1571625" cy="107315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 type="triangle" w="med" len="med"/>
            <a:tailEnd/>
          </a:ln>
          <a:effectLst/>
        </p:spPr>
      </p:cxnSp>
      <p:cxnSp>
        <p:nvCxnSpPr>
          <p:cNvPr id="223265" name="AutoShape 33"/>
          <p:cNvCxnSpPr>
            <a:cxnSpLocks noChangeShapeType="1"/>
            <a:stCxn id="223240" idx="6"/>
            <a:endCxn id="223239" idx="2"/>
          </p:cNvCxnSpPr>
          <p:nvPr/>
        </p:nvCxnSpPr>
        <p:spPr bwMode="auto">
          <a:xfrm>
            <a:off x="3905250" y="4292600"/>
            <a:ext cx="1333500" cy="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66" name="AutoShape 34"/>
          <p:cNvCxnSpPr>
            <a:cxnSpLocks noChangeShapeType="1"/>
            <a:stCxn id="223235" idx="6"/>
            <a:endCxn id="223249" idx="2"/>
          </p:cNvCxnSpPr>
          <p:nvPr/>
        </p:nvCxnSpPr>
        <p:spPr bwMode="auto">
          <a:xfrm>
            <a:off x="5962650" y="5943600"/>
            <a:ext cx="1333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3267" name="AutoShape 35"/>
          <p:cNvCxnSpPr>
            <a:cxnSpLocks noChangeShapeType="1"/>
            <a:stCxn id="223237" idx="6"/>
            <a:endCxn id="223236" idx="2"/>
          </p:cNvCxnSpPr>
          <p:nvPr/>
        </p:nvCxnSpPr>
        <p:spPr bwMode="auto">
          <a:xfrm>
            <a:off x="1847850" y="5943600"/>
            <a:ext cx="1333500" cy="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68" name="AutoShape 36"/>
          <p:cNvCxnSpPr>
            <a:cxnSpLocks noChangeShapeType="1"/>
            <a:stCxn id="223247" idx="4"/>
            <a:endCxn id="223242" idx="0"/>
          </p:cNvCxnSpPr>
          <p:nvPr/>
        </p:nvCxnSpPr>
        <p:spPr bwMode="auto">
          <a:xfrm>
            <a:off x="3543300" y="1390650"/>
            <a:ext cx="0" cy="85090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69" name="AutoShape 37"/>
          <p:cNvCxnSpPr>
            <a:cxnSpLocks noChangeShapeType="1"/>
            <a:stCxn id="223243" idx="4"/>
            <a:endCxn id="223239" idx="0"/>
          </p:cNvCxnSpPr>
          <p:nvPr/>
        </p:nvCxnSpPr>
        <p:spPr bwMode="auto">
          <a:xfrm>
            <a:off x="5600700" y="3041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70" name="AutoShape 38"/>
          <p:cNvCxnSpPr>
            <a:cxnSpLocks noChangeShapeType="1"/>
            <a:stCxn id="223239" idx="4"/>
            <a:endCxn id="223235" idx="0"/>
          </p:cNvCxnSpPr>
          <p:nvPr/>
        </p:nvCxnSpPr>
        <p:spPr bwMode="auto">
          <a:xfrm>
            <a:off x="5600700" y="4692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71" name="AutoShape 39"/>
          <p:cNvCxnSpPr>
            <a:cxnSpLocks noChangeShapeType="1"/>
            <a:stCxn id="223236" idx="7"/>
            <a:endCxn id="223239" idx="3"/>
          </p:cNvCxnSpPr>
          <p:nvPr/>
        </p:nvCxnSpPr>
        <p:spPr bwMode="auto">
          <a:xfrm flipV="1">
            <a:off x="3786188" y="4581525"/>
            <a:ext cx="1571625" cy="107315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72" name="AutoShape 40"/>
          <p:cNvCxnSpPr>
            <a:cxnSpLocks noChangeShapeType="1"/>
            <a:stCxn id="223246" idx="4"/>
            <a:endCxn id="223243" idx="0"/>
          </p:cNvCxnSpPr>
          <p:nvPr/>
        </p:nvCxnSpPr>
        <p:spPr bwMode="auto">
          <a:xfrm>
            <a:off x="5600700" y="1390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73" name="AutoShape 41"/>
          <p:cNvCxnSpPr>
            <a:cxnSpLocks noChangeShapeType="1"/>
            <a:stCxn id="223244" idx="4"/>
            <a:endCxn id="223238" idx="0"/>
          </p:cNvCxnSpPr>
          <p:nvPr/>
        </p:nvCxnSpPr>
        <p:spPr bwMode="auto">
          <a:xfrm>
            <a:off x="7658100" y="3041650"/>
            <a:ext cx="0" cy="85090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3274" name="AutoShape 42"/>
          <p:cNvCxnSpPr>
            <a:cxnSpLocks noChangeShapeType="1"/>
            <a:stCxn id="223238" idx="4"/>
            <a:endCxn id="223249" idx="0"/>
          </p:cNvCxnSpPr>
          <p:nvPr/>
        </p:nvCxnSpPr>
        <p:spPr bwMode="auto">
          <a:xfrm>
            <a:off x="7658100" y="4692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223275" name="Text Box 43"/>
          <p:cNvSpPr txBox="1">
            <a:spLocks noChangeArrowheads="1"/>
          </p:cNvSpPr>
          <p:nvPr/>
        </p:nvSpPr>
        <p:spPr bwMode="auto">
          <a:xfrm>
            <a:off x="685800" y="762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3276" name="Text Box 44"/>
          <p:cNvSpPr txBox="1">
            <a:spLocks noChangeArrowheads="1"/>
          </p:cNvSpPr>
          <p:nvPr/>
        </p:nvSpPr>
        <p:spPr bwMode="auto">
          <a:xfrm>
            <a:off x="685800" y="24384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3277" name="Text Box 45"/>
          <p:cNvSpPr txBox="1">
            <a:spLocks noChangeArrowheads="1"/>
          </p:cNvSpPr>
          <p:nvPr/>
        </p:nvSpPr>
        <p:spPr bwMode="auto">
          <a:xfrm>
            <a:off x="3930650" y="23622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3278" name="Text Box 46"/>
          <p:cNvSpPr txBox="1">
            <a:spLocks noChangeArrowheads="1"/>
          </p:cNvSpPr>
          <p:nvPr/>
        </p:nvSpPr>
        <p:spPr bwMode="auto">
          <a:xfrm>
            <a:off x="3930650" y="1143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3279" name="Text Box 47"/>
          <p:cNvSpPr txBox="1">
            <a:spLocks noChangeArrowheads="1"/>
          </p:cNvSpPr>
          <p:nvPr/>
        </p:nvSpPr>
        <p:spPr bwMode="auto">
          <a:xfrm>
            <a:off x="685800" y="40386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3280" name="Text Box 48"/>
          <p:cNvSpPr txBox="1">
            <a:spLocks noChangeArrowheads="1"/>
          </p:cNvSpPr>
          <p:nvPr/>
        </p:nvSpPr>
        <p:spPr bwMode="auto">
          <a:xfrm>
            <a:off x="5988050" y="10668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3281" name="Text Box 49"/>
          <p:cNvSpPr txBox="1">
            <a:spLocks noChangeArrowheads="1"/>
          </p:cNvSpPr>
          <p:nvPr/>
        </p:nvSpPr>
        <p:spPr bwMode="auto">
          <a:xfrm>
            <a:off x="685800" y="5715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3282" name="Text Box 50"/>
          <p:cNvSpPr txBox="1">
            <a:spLocks noChangeArrowheads="1"/>
          </p:cNvSpPr>
          <p:nvPr/>
        </p:nvSpPr>
        <p:spPr bwMode="auto">
          <a:xfrm>
            <a:off x="4006850" y="5715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3283" name="Text Box 51"/>
          <p:cNvSpPr txBox="1">
            <a:spLocks noChangeArrowheads="1"/>
          </p:cNvSpPr>
          <p:nvPr/>
        </p:nvSpPr>
        <p:spPr bwMode="auto">
          <a:xfrm>
            <a:off x="3244850" y="3429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3284" name="Text Box 52"/>
          <p:cNvSpPr txBox="1">
            <a:spLocks noChangeArrowheads="1"/>
          </p:cNvSpPr>
          <p:nvPr/>
        </p:nvSpPr>
        <p:spPr bwMode="auto">
          <a:xfrm>
            <a:off x="6064250" y="24384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3285" name="Text Box 53"/>
          <p:cNvSpPr txBox="1">
            <a:spLocks noChangeArrowheads="1"/>
          </p:cNvSpPr>
          <p:nvPr/>
        </p:nvSpPr>
        <p:spPr bwMode="auto">
          <a:xfrm>
            <a:off x="8121650" y="762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3286" name="Text Box 54"/>
          <p:cNvSpPr txBox="1">
            <a:spLocks noChangeArrowheads="1"/>
          </p:cNvSpPr>
          <p:nvPr/>
        </p:nvSpPr>
        <p:spPr bwMode="auto">
          <a:xfrm>
            <a:off x="6019800" y="40386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23287" name="Text Box 55"/>
          <p:cNvSpPr txBox="1">
            <a:spLocks noChangeArrowheads="1"/>
          </p:cNvSpPr>
          <p:nvPr/>
        </p:nvSpPr>
        <p:spPr bwMode="auto">
          <a:xfrm>
            <a:off x="8121650" y="40386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23288" name="Text Box 56"/>
          <p:cNvSpPr txBox="1">
            <a:spLocks noChangeArrowheads="1"/>
          </p:cNvSpPr>
          <p:nvPr/>
        </p:nvSpPr>
        <p:spPr bwMode="auto">
          <a:xfrm>
            <a:off x="8121650" y="24384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23289" name="Text Box 57"/>
          <p:cNvSpPr txBox="1">
            <a:spLocks noChangeArrowheads="1"/>
          </p:cNvSpPr>
          <p:nvPr/>
        </p:nvSpPr>
        <p:spPr bwMode="auto">
          <a:xfrm>
            <a:off x="6019800" y="54102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23290" name="Text Box 58"/>
          <p:cNvSpPr txBox="1">
            <a:spLocks noChangeArrowheads="1"/>
          </p:cNvSpPr>
          <p:nvPr/>
        </p:nvSpPr>
        <p:spPr bwMode="auto">
          <a:xfrm>
            <a:off x="8121650" y="5715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Oval 2"/>
          <p:cNvSpPr>
            <a:spLocks noChangeArrowheads="1"/>
          </p:cNvSpPr>
          <p:nvPr/>
        </p:nvSpPr>
        <p:spPr bwMode="auto">
          <a:xfrm>
            <a:off x="11430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224259" name="Oval 3"/>
          <p:cNvSpPr>
            <a:spLocks noChangeArrowheads="1"/>
          </p:cNvSpPr>
          <p:nvPr/>
        </p:nvSpPr>
        <p:spPr bwMode="auto">
          <a:xfrm>
            <a:off x="5257800" y="5562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O</a:t>
            </a:r>
          </a:p>
        </p:txBody>
      </p:sp>
      <p:sp>
        <p:nvSpPr>
          <p:cNvPr id="224260" name="Oval 4"/>
          <p:cNvSpPr>
            <a:spLocks noChangeArrowheads="1"/>
          </p:cNvSpPr>
          <p:nvPr/>
        </p:nvSpPr>
        <p:spPr bwMode="auto">
          <a:xfrm>
            <a:off x="3200400" y="5562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N</a:t>
            </a:r>
          </a:p>
        </p:txBody>
      </p:sp>
      <p:sp>
        <p:nvSpPr>
          <p:cNvPr id="224261" name="Oval 5"/>
          <p:cNvSpPr>
            <a:spLocks noChangeArrowheads="1"/>
          </p:cNvSpPr>
          <p:nvPr/>
        </p:nvSpPr>
        <p:spPr bwMode="auto">
          <a:xfrm>
            <a:off x="1143000" y="5562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M</a:t>
            </a:r>
          </a:p>
        </p:txBody>
      </p:sp>
      <p:sp>
        <p:nvSpPr>
          <p:cNvPr id="224262" name="Oval 6"/>
          <p:cNvSpPr>
            <a:spLocks noChangeArrowheads="1"/>
          </p:cNvSpPr>
          <p:nvPr/>
        </p:nvSpPr>
        <p:spPr bwMode="auto">
          <a:xfrm>
            <a:off x="7315200" y="3911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L</a:t>
            </a:r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5257800" y="3911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K</a:t>
            </a:r>
          </a:p>
        </p:txBody>
      </p:sp>
      <p:sp>
        <p:nvSpPr>
          <p:cNvPr id="224264" name="Oval 8"/>
          <p:cNvSpPr>
            <a:spLocks noChangeArrowheads="1"/>
          </p:cNvSpPr>
          <p:nvPr/>
        </p:nvSpPr>
        <p:spPr bwMode="auto">
          <a:xfrm>
            <a:off x="3200400" y="3911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J</a:t>
            </a:r>
          </a:p>
        </p:txBody>
      </p:sp>
      <p:sp>
        <p:nvSpPr>
          <p:cNvPr id="224265" name="Oval 9"/>
          <p:cNvSpPr>
            <a:spLocks noChangeArrowheads="1"/>
          </p:cNvSpPr>
          <p:nvPr/>
        </p:nvSpPr>
        <p:spPr bwMode="auto">
          <a:xfrm>
            <a:off x="1143000" y="2260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E</a:t>
            </a:r>
          </a:p>
        </p:txBody>
      </p:sp>
      <p:sp>
        <p:nvSpPr>
          <p:cNvPr id="224266" name="Oval 10"/>
          <p:cNvSpPr>
            <a:spLocks noChangeArrowheads="1"/>
          </p:cNvSpPr>
          <p:nvPr/>
        </p:nvSpPr>
        <p:spPr bwMode="auto">
          <a:xfrm>
            <a:off x="3200400" y="2260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F</a:t>
            </a:r>
          </a:p>
        </p:txBody>
      </p:sp>
      <p:sp>
        <p:nvSpPr>
          <p:cNvPr id="224267" name="Oval 11"/>
          <p:cNvSpPr>
            <a:spLocks noChangeArrowheads="1"/>
          </p:cNvSpPr>
          <p:nvPr/>
        </p:nvSpPr>
        <p:spPr bwMode="auto">
          <a:xfrm>
            <a:off x="5257800" y="2260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G</a:t>
            </a:r>
          </a:p>
        </p:txBody>
      </p:sp>
      <p:sp>
        <p:nvSpPr>
          <p:cNvPr id="224268" name="Oval 12"/>
          <p:cNvSpPr>
            <a:spLocks noChangeArrowheads="1"/>
          </p:cNvSpPr>
          <p:nvPr/>
        </p:nvSpPr>
        <p:spPr bwMode="auto">
          <a:xfrm>
            <a:off x="7315200" y="2260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H</a:t>
            </a:r>
          </a:p>
        </p:txBody>
      </p:sp>
      <p:sp>
        <p:nvSpPr>
          <p:cNvPr id="224269" name="Oval 13"/>
          <p:cNvSpPr>
            <a:spLocks noChangeArrowheads="1"/>
          </p:cNvSpPr>
          <p:nvPr/>
        </p:nvSpPr>
        <p:spPr bwMode="auto">
          <a:xfrm>
            <a:off x="73152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224270" name="Oval 14"/>
          <p:cNvSpPr>
            <a:spLocks noChangeArrowheads="1"/>
          </p:cNvSpPr>
          <p:nvPr/>
        </p:nvSpPr>
        <p:spPr bwMode="auto">
          <a:xfrm>
            <a:off x="52578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224271" name="Oval 15"/>
          <p:cNvSpPr>
            <a:spLocks noChangeArrowheads="1"/>
          </p:cNvSpPr>
          <p:nvPr/>
        </p:nvSpPr>
        <p:spPr bwMode="auto">
          <a:xfrm>
            <a:off x="3200400" y="609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224272" name="Oval 16"/>
          <p:cNvSpPr>
            <a:spLocks noChangeArrowheads="1"/>
          </p:cNvSpPr>
          <p:nvPr/>
        </p:nvSpPr>
        <p:spPr bwMode="auto">
          <a:xfrm>
            <a:off x="1143000" y="3911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I</a:t>
            </a:r>
          </a:p>
        </p:txBody>
      </p:sp>
      <p:sp>
        <p:nvSpPr>
          <p:cNvPr id="224273" name="Oval 17"/>
          <p:cNvSpPr>
            <a:spLocks noChangeArrowheads="1"/>
          </p:cNvSpPr>
          <p:nvPr/>
        </p:nvSpPr>
        <p:spPr bwMode="auto">
          <a:xfrm>
            <a:off x="7315200" y="5562600"/>
            <a:ext cx="685800" cy="7620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Verdana" pitchFamily="34" charset="0"/>
              </a:rPr>
              <a:t>P</a:t>
            </a:r>
          </a:p>
        </p:txBody>
      </p:sp>
      <p:cxnSp>
        <p:nvCxnSpPr>
          <p:cNvPr id="224274" name="AutoShape 18"/>
          <p:cNvCxnSpPr>
            <a:cxnSpLocks noChangeShapeType="1"/>
            <a:stCxn id="224258" idx="5"/>
            <a:endCxn id="224266" idx="1"/>
          </p:cNvCxnSpPr>
          <p:nvPr/>
        </p:nvCxnSpPr>
        <p:spPr bwMode="auto">
          <a:xfrm>
            <a:off x="1728788" y="1279525"/>
            <a:ext cx="1571625" cy="107315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5" name="AutoShape 19"/>
          <p:cNvCxnSpPr>
            <a:cxnSpLocks noChangeShapeType="1"/>
            <a:stCxn id="224270" idx="6"/>
            <a:endCxn id="224269" idx="2"/>
          </p:cNvCxnSpPr>
          <p:nvPr/>
        </p:nvCxnSpPr>
        <p:spPr bwMode="auto">
          <a:xfrm>
            <a:off x="59626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6" name="AutoShape 20"/>
          <p:cNvCxnSpPr>
            <a:cxnSpLocks noChangeShapeType="1"/>
            <a:stCxn id="224272" idx="6"/>
            <a:endCxn id="224264" idx="2"/>
          </p:cNvCxnSpPr>
          <p:nvPr/>
        </p:nvCxnSpPr>
        <p:spPr bwMode="auto">
          <a:xfrm>
            <a:off x="1847850" y="4292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7" name="AutoShape 21"/>
          <p:cNvCxnSpPr>
            <a:cxnSpLocks noChangeShapeType="1"/>
            <a:stCxn id="224265" idx="6"/>
            <a:endCxn id="224266" idx="2"/>
          </p:cNvCxnSpPr>
          <p:nvPr/>
        </p:nvCxnSpPr>
        <p:spPr bwMode="auto">
          <a:xfrm>
            <a:off x="1847850" y="2641600"/>
            <a:ext cx="1333500" cy="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8" name="AutoShape 22"/>
          <p:cNvCxnSpPr>
            <a:cxnSpLocks noChangeShapeType="1"/>
            <a:stCxn id="224271" idx="6"/>
            <a:endCxn id="224270" idx="2"/>
          </p:cNvCxnSpPr>
          <p:nvPr/>
        </p:nvCxnSpPr>
        <p:spPr bwMode="auto">
          <a:xfrm>
            <a:off x="39052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9" name="AutoShape 23"/>
          <p:cNvCxnSpPr>
            <a:cxnSpLocks noChangeShapeType="1"/>
            <a:stCxn id="224258" idx="6"/>
            <a:endCxn id="224271" idx="2"/>
          </p:cNvCxnSpPr>
          <p:nvPr/>
        </p:nvCxnSpPr>
        <p:spPr bwMode="auto">
          <a:xfrm>
            <a:off x="18478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80" name="AutoShape 24"/>
          <p:cNvCxnSpPr>
            <a:cxnSpLocks noChangeShapeType="1"/>
            <a:stCxn id="224267" idx="5"/>
            <a:endCxn id="224262" idx="1"/>
          </p:cNvCxnSpPr>
          <p:nvPr/>
        </p:nvCxnSpPr>
        <p:spPr bwMode="auto">
          <a:xfrm>
            <a:off x="5843588" y="2930525"/>
            <a:ext cx="1571625" cy="107315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81" name="AutoShape 25"/>
          <p:cNvCxnSpPr>
            <a:cxnSpLocks noChangeShapeType="1"/>
            <a:stCxn id="224272" idx="5"/>
            <a:endCxn id="224260" idx="1"/>
          </p:cNvCxnSpPr>
          <p:nvPr/>
        </p:nvCxnSpPr>
        <p:spPr bwMode="auto">
          <a:xfrm>
            <a:off x="1728788" y="4581525"/>
            <a:ext cx="1571625" cy="107315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82" name="AutoShape 26"/>
          <p:cNvCxnSpPr>
            <a:cxnSpLocks noChangeShapeType="1"/>
            <a:stCxn id="224272" idx="4"/>
            <a:endCxn id="224261" idx="0"/>
          </p:cNvCxnSpPr>
          <p:nvPr/>
        </p:nvCxnSpPr>
        <p:spPr bwMode="auto">
          <a:xfrm>
            <a:off x="1485900" y="4692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83" name="AutoShape 27"/>
          <p:cNvCxnSpPr>
            <a:cxnSpLocks noChangeShapeType="1"/>
            <a:stCxn id="224265" idx="4"/>
            <a:endCxn id="224272" idx="0"/>
          </p:cNvCxnSpPr>
          <p:nvPr/>
        </p:nvCxnSpPr>
        <p:spPr bwMode="auto">
          <a:xfrm>
            <a:off x="1485900" y="3041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84" name="AutoShape 28"/>
          <p:cNvCxnSpPr>
            <a:cxnSpLocks noChangeShapeType="1"/>
            <a:stCxn id="224258" idx="4"/>
            <a:endCxn id="224265" idx="0"/>
          </p:cNvCxnSpPr>
          <p:nvPr/>
        </p:nvCxnSpPr>
        <p:spPr bwMode="auto">
          <a:xfrm>
            <a:off x="1485900" y="1390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85" name="AutoShape 29"/>
          <p:cNvCxnSpPr>
            <a:cxnSpLocks noChangeShapeType="1"/>
            <a:stCxn id="224268" idx="0"/>
            <a:endCxn id="224269" idx="4"/>
          </p:cNvCxnSpPr>
          <p:nvPr/>
        </p:nvCxnSpPr>
        <p:spPr bwMode="auto">
          <a:xfrm flipV="1">
            <a:off x="7658100" y="1390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224286" name="AutoShape 30"/>
          <p:cNvCxnSpPr>
            <a:cxnSpLocks noChangeShapeType="1"/>
            <a:stCxn id="224267" idx="7"/>
            <a:endCxn id="224269" idx="3"/>
          </p:cNvCxnSpPr>
          <p:nvPr/>
        </p:nvCxnSpPr>
        <p:spPr bwMode="auto">
          <a:xfrm flipV="1">
            <a:off x="5843588" y="1279525"/>
            <a:ext cx="1571625" cy="107315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 type="triangle" w="med" len="med"/>
            <a:tailEnd/>
          </a:ln>
          <a:effectLst/>
        </p:spPr>
      </p:cxnSp>
      <p:cxnSp>
        <p:nvCxnSpPr>
          <p:cNvPr id="224287" name="AutoShape 31"/>
          <p:cNvCxnSpPr>
            <a:cxnSpLocks noChangeShapeType="1"/>
            <a:stCxn id="224272" idx="7"/>
            <a:endCxn id="224266" idx="3"/>
          </p:cNvCxnSpPr>
          <p:nvPr/>
        </p:nvCxnSpPr>
        <p:spPr bwMode="auto">
          <a:xfrm flipV="1">
            <a:off x="1728788" y="2930525"/>
            <a:ext cx="1571625" cy="107315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 type="triangle" w="med" len="med"/>
            <a:tailEnd/>
          </a:ln>
          <a:effectLst/>
        </p:spPr>
      </p:cxnSp>
      <p:cxnSp>
        <p:nvCxnSpPr>
          <p:cNvPr id="224288" name="AutoShape 32"/>
          <p:cNvCxnSpPr>
            <a:cxnSpLocks noChangeShapeType="1"/>
            <a:stCxn id="224264" idx="7"/>
            <a:endCxn id="224267" idx="3"/>
          </p:cNvCxnSpPr>
          <p:nvPr/>
        </p:nvCxnSpPr>
        <p:spPr bwMode="auto">
          <a:xfrm flipV="1">
            <a:off x="3786188" y="2930525"/>
            <a:ext cx="1571625" cy="107315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 type="triangle" w="med" len="med"/>
            <a:tailEnd/>
          </a:ln>
          <a:effectLst/>
        </p:spPr>
      </p:cxnSp>
      <p:cxnSp>
        <p:nvCxnSpPr>
          <p:cNvPr id="224289" name="AutoShape 33"/>
          <p:cNvCxnSpPr>
            <a:cxnSpLocks noChangeShapeType="1"/>
            <a:stCxn id="224264" idx="6"/>
            <a:endCxn id="224263" idx="2"/>
          </p:cNvCxnSpPr>
          <p:nvPr/>
        </p:nvCxnSpPr>
        <p:spPr bwMode="auto">
          <a:xfrm>
            <a:off x="3905250" y="4292600"/>
            <a:ext cx="1333500" cy="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90" name="AutoShape 34"/>
          <p:cNvCxnSpPr>
            <a:cxnSpLocks noChangeShapeType="1"/>
            <a:stCxn id="224259" idx="6"/>
            <a:endCxn id="224273" idx="2"/>
          </p:cNvCxnSpPr>
          <p:nvPr/>
        </p:nvCxnSpPr>
        <p:spPr bwMode="auto">
          <a:xfrm>
            <a:off x="5962650" y="5943600"/>
            <a:ext cx="1333500" cy="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91" name="AutoShape 35"/>
          <p:cNvCxnSpPr>
            <a:cxnSpLocks noChangeShapeType="1"/>
            <a:stCxn id="224261" idx="6"/>
            <a:endCxn id="224260" idx="2"/>
          </p:cNvCxnSpPr>
          <p:nvPr/>
        </p:nvCxnSpPr>
        <p:spPr bwMode="auto">
          <a:xfrm>
            <a:off x="1847850" y="5943600"/>
            <a:ext cx="1333500" cy="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92" name="AutoShape 36"/>
          <p:cNvCxnSpPr>
            <a:cxnSpLocks noChangeShapeType="1"/>
            <a:stCxn id="224271" idx="4"/>
            <a:endCxn id="224266" idx="0"/>
          </p:cNvCxnSpPr>
          <p:nvPr/>
        </p:nvCxnSpPr>
        <p:spPr bwMode="auto">
          <a:xfrm>
            <a:off x="3543300" y="1390650"/>
            <a:ext cx="0" cy="85090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93" name="AutoShape 37"/>
          <p:cNvCxnSpPr>
            <a:cxnSpLocks noChangeShapeType="1"/>
            <a:stCxn id="224267" idx="4"/>
            <a:endCxn id="224263" idx="0"/>
          </p:cNvCxnSpPr>
          <p:nvPr/>
        </p:nvCxnSpPr>
        <p:spPr bwMode="auto">
          <a:xfrm>
            <a:off x="5600700" y="3041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94" name="AutoShape 38"/>
          <p:cNvCxnSpPr>
            <a:cxnSpLocks noChangeShapeType="1"/>
            <a:stCxn id="224263" idx="4"/>
            <a:endCxn id="224259" idx="0"/>
          </p:cNvCxnSpPr>
          <p:nvPr/>
        </p:nvCxnSpPr>
        <p:spPr bwMode="auto">
          <a:xfrm>
            <a:off x="5600700" y="4692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95" name="AutoShape 39"/>
          <p:cNvCxnSpPr>
            <a:cxnSpLocks noChangeShapeType="1"/>
            <a:stCxn id="224260" idx="7"/>
            <a:endCxn id="224263" idx="3"/>
          </p:cNvCxnSpPr>
          <p:nvPr/>
        </p:nvCxnSpPr>
        <p:spPr bwMode="auto">
          <a:xfrm flipV="1">
            <a:off x="3786188" y="4581525"/>
            <a:ext cx="1571625" cy="107315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96" name="AutoShape 40"/>
          <p:cNvCxnSpPr>
            <a:cxnSpLocks noChangeShapeType="1"/>
            <a:stCxn id="224270" idx="4"/>
            <a:endCxn id="224267" idx="0"/>
          </p:cNvCxnSpPr>
          <p:nvPr/>
        </p:nvCxnSpPr>
        <p:spPr bwMode="auto">
          <a:xfrm>
            <a:off x="5600700" y="1390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97" name="AutoShape 41"/>
          <p:cNvCxnSpPr>
            <a:cxnSpLocks noChangeShapeType="1"/>
            <a:stCxn id="224268" idx="4"/>
            <a:endCxn id="224262" idx="0"/>
          </p:cNvCxnSpPr>
          <p:nvPr/>
        </p:nvCxnSpPr>
        <p:spPr bwMode="auto">
          <a:xfrm>
            <a:off x="7658100" y="3041650"/>
            <a:ext cx="0" cy="850900"/>
          </a:xfrm>
          <a:prstGeom prst="straightConnector1">
            <a:avLst/>
          </a:prstGeom>
          <a:noFill/>
          <a:ln w="76200">
            <a:solidFill>
              <a:srgbClr val="FF66CC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98" name="AutoShape 42"/>
          <p:cNvCxnSpPr>
            <a:cxnSpLocks noChangeShapeType="1"/>
            <a:stCxn id="224262" idx="4"/>
            <a:endCxn id="224273" idx="0"/>
          </p:cNvCxnSpPr>
          <p:nvPr/>
        </p:nvCxnSpPr>
        <p:spPr bwMode="auto">
          <a:xfrm>
            <a:off x="7658100" y="4692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224299" name="Text Box 43"/>
          <p:cNvSpPr txBox="1">
            <a:spLocks noChangeArrowheads="1"/>
          </p:cNvSpPr>
          <p:nvPr/>
        </p:nvSpPr>
        <p:spPr bwMode="auto">
          <a:xfrm>
            <a:off x="685800" y="762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4300" name="Text Box 44"/>
          <p:cNvSpPr txBox="1">
            <a:spLocks noChangeArrowheads="1"/>
          </p:cNvSpPr>
          <p:nvPr/>
        </p:nvSpPr>
        <p:spPr bwMode="auto">
          <a:xfrm>
            <a:off x="685800" y="24384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4301" name="Text Box 45"/>
          <p:cNvSpPr txBox="1">
            <a:spLocks noChangeArrowheads="1"/>
          </p:cNvSpPr>
          <p:nvPr/>
        </p:nvSpPr>
        <p:spPr bwMode="auto">
          <a:xfrm>
            <a:off x="3930650" y="23622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4302" name="Text Box 46"/>
          <p:cNvSpPr txBox="1">
            <a:spLocks noChangeArrowheads="1"/>
          </p:cNvSpPr>
          <p:nvPr/>
        </p:nvSpPr>
        <p:spPr bwMode="auto">
          <a:xfrm>
            <a:off x="3930650" y="1143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4303" name="Text Box 47"/>
          <p:cNvSpPr txBox="1">
            <a:spLocks noChangeArrowheads="1"/>
          </p:cNvSpPr>
          <p:nvPr/>
        </p:nvSpPr>
        <p:spPr bwMode="auto">
          <a:xfrm>
            <a:off x="685800" y="40386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4304" name="Text Box 48"/>
          <p:cNvSpPr txBox="1">
            <a:spLocks noChangeArrowheads="1"/>
          </p:cNvSpPr>
          <p:nvPr/>
        </p:nvSpPr>
        <p:spPr bwMode="auto">
          <a:xfrm>
            <a:off x="5988050" y="10668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4305" name="Text Box 49"/>
          <p:cNvSpPr txBox="1">
            <a:spLocks noChangeArrowheads="1"/>
          </p:cNvSpPr>
          <p:nvPr/>
        </p:nvSpPr>
        <p:spPr bwMode="auto">
          <a:xfrm>
            <a:off x="685800" y="5715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4306" name="Text Box 50"/>
          <p:cNvSpPr txBox="1">
            <a:spLocks noChangeArrowheads="1"/>
          </p:cNvSpPr>
          <p:nvPr/>
        </p:nvSpPr>
        <p:spPr bwMode="auto">
          <a:xfrm>
            <a:off x="4006850" y="5715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4307" name="Text Box 51"/>
          <p:cNvSpPr txBox="1">
            <a:spLocks noChangeArrowheads="1"/>
          </p:cNvSpPr>
          <p:nvPr/>
        </p:nvSpPr>
        <p:spPr bwMode="auto">
          <a:xfrm>
            <a:off x="3244850" y="3429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4308" name="Text Box 52"/>
          <p:cNvSpPr txBox="1">
            <a:spLocks noChangeArrowheads="1"/>
          </p:cNvSpPr>
          <p:nvPr/>
        </p:nvSpPr>
        <p:spPr bwMode="auto">
          <a:xfrm>
            <a:off x="6064250" y="24384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4309" name="Text Box 53"/>
          <p:cNvSpPr txBox="1">
            <a:spLocks noChangeArrowheads="1"/>
          </p:cNvSpPr>
          <p:nvPr/>
        </p:nvSpPr>
        <p:spPr bwMode="auto">
          <a:xfrm>
            <a:off x="8121650" y="762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4310" name="Text Box 54"/>
          <p:cNvSpPr txBox="1">
            <a:spLocks noChangeArrowheads="1"/>
          </p:cNvSpPr>
          <p:nvPr/>
        </p:nvSpPr>
        <p:spPr bwMode="auto">
          <a:xfrm>
            <a:off x="6019800" y="40386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24311" name="Text Box 55"/>
          <p:cNvSpPr txBox="1">
            <a:spLocks noChangeArrowheads="1"/>
          </p:cNvSpPr>
          <p:nvPr/>
        </p:nvSpPr>
        <p:spPr bwMode="auto">
          <a:xfrm>
            <a:off x="8121650" y="40386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24312" name="Text Box 56"/>
          <p:cNvSpPr txBox="1">
            <a:spLocks noChangeArrowheads="1"/>
          </p:cNvSpPr>
          <p:nvPr/>
        </p:nvSpPr>
        <p:spPr bwMode="auto">
          <a:xfrm>
            <a:off x="8121650" y="24384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24313" name="Text Box 57"/>
          <p:cNvSpPr txBox="1">
            <a:spLocks noChangeArrowheads="1"/>
          </p:cNvSpPr>
          <p:nvPr/>
        </p:nvSpPr>
        <p:spPr bwMode="auto">
          <a:xfrm>
            <a:off x="6019800" y="54102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8121650" y="5715000"/>
            <a:ext cx="336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Oval 2"/>
          <p:cNvSpPr>
            <a:spLocks noChangeArrowheads="1"/>
          </p:cNvSpPr>
          <p:nvPr/>
        </p:nvSpPr>
        <p:spPr bwMode="auto">
          <a:xfrm>
            <a:off x="1143000" y="609600"/>
            <a:ext cx="685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latin typeface="Verdana" pitchFamily="34" charset="0"/>
              </a:rPr>
              <a:t>A</a:t>
            </a:r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5257800" y="5562600"/>
            <a:ext cx="685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latin typeface="Verdana" pitchFamily="34" charset="0"/>
              </a:rPr>
              <a:t>O</a:t>
            </a:r>
          </a:p>
        </p:txBody>
      </p:sp>
      <p:sp>
        <p:nvSpPr>
          <p:cNvPr id="225284" name="Oval 4"/>
          <p:cNvSpPr>
            <a:spLocks noChangeArrowheads="1"/>
          </p:cNvSpPr>
          <p:nvPr/>
        </p:nvSpPr>
        <p:spPr bwMode="auto">
          <a:xfrm>
            <a:off x="3200400" y="5562600"/>
            <a:ext cx="685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latin typeface="Verdana" pitchFamily="34" charset="0"/>
              </a:rPr>
              <a:t>N</a:t>
            </a:r>
          </a:p>
        </p:txBody>
      </p:sp>
      <p:sp>
        <p:nvSpPr>
          <p:cNvPr id="225285" name="Oval 5"/>
          <p:cNvSpPr>
            <a:spLocks noChangeArrowheads="1"/>
          </p:cNvSpPr>
          <p:nvPr/>
        </p:nvSpPr>
        <p:spPr bwMode="auto">
          <a:xfrm>
            <a:off x="1143000" y="5562600"/>
            <a:ext cx="685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latin typeface="Verdana" pitchFamily="34" charset="0"/>
              </a:rPr>
              <a:t>M</a:t>
            </a:r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7315200" y="3911600"/>
            <a:ext cx="685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latin typeface="Verdana" pitchFamily="34" charset="0"/>
              </a:rPr>
              <a:t>L</a:t>
            </a:r>
          </a:p>
        </p:txBody>
      </p:sp>
      <p:sp>
        <p:nvSpPr>
          <p:cNvPr id="225287" name="Oval 7"/>
          <p:cNvSpPr>
            <a:spLocks noChangeArrowheads="1"/>
          </p:cNvSpPr>
          <p:nvPr/>
        </p:nvSpPr>
        <p:spPr bwMode="auto">
          <a:xfrm>
            <a:off x="5257800" y="3911600"/>
            <a:ext cx="685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latin typeface="Verdana" pitchFamily="34" charset="0"/>
              </a:rPr>
              <a:t>K</a:t>
            </a:r>
          </a:p>
        </p:txBody>
      </p:sp>
      <p:sp>
        <p:nvSpPr>
          <p:cNvPr id="225288" name="Oval 8"/>
          <p:cNvSpPr>
            <a:spLocks noChangeArrowheads="1"/>
          </p:cNvSpPr>
          <p:nvPr/>
        </p:nvSpPr>
        <p:spPr bwMode="auto">
          <a:xfrm>
            <a:off x="3200400" y="3911600"/>
            <a:ext cx="685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latin typeface="Verdana" pitchFamily="34" charset="0"/>
              </a:rPr>
              <a:t>J</a:t>
            </a:r>
          </a:p>
        </p:txBody>
      </p:sp>
      <p:sp>
        <p:nvSpPr>
          <p:cNvPr id="225289" name="Oval 9"/>
          <p:cNvSpPr>
            <a:spLocks noChangeArrowheads="1"/>
          </p:cNvSpPr>
          <p:nvPr/>
        </p:nvSpPr>
        <p:spPr bwMode="auto">
          <a:xfrm>
            <a:off x="1143000" y="2260600"/>
            <a:ext cx="685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latin typeface="Verdana" pitchFamily="34" charset="0"/>
              </a:rPr>
              <a:t>E</a:t>
            </a:r>
          </a:p>
        </p:txBody>
      </p:sp>
      <p:sp>
        <p:nvSpPr>
          <p:cNvPr id="225290" name="Oval 10"/>
          <p:cNvSpPr>
            <a:spLocks noChangeArrowheads="1"/>
          </p:cNvSpPr>
          <p:nvPr/>
        </p:nvSpPr>
        <p:spPr bwMode="auto">
          <a:xfrm>
            <a:off x="3200400" y="2260600"/>
            <a:ext cx="685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latin typeface="Verdana" pitchFamily="34" charset="0"/>
              </a:rPr>
              <a:t>F</a:t>
            </a:r>
          </a:p>
        </p:txBody>
      </p:sp>
      <p:sp>
        <p:nvSpPr>
          <p:cNvPr id="225291" name="Oval 11"/>
          <p:cNvSpPr>
            <a:spLocks noChangeArrowheads="1"/>
          </p:cNvSpPr>
          <p:nvPr/>
        </p:nvSpPr>
        <p:spPr bwMode="auto">
          <a:xfrm>
            <a:off x="5257800" y="2260600"/>
            <a:ext cx="685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latin typeface="Verdana" pitchFamily="34" charset="0"/>
              </a:rPr>
              <a:t>G</a:t>
            </a:r>
          </a:p>
        </p:txBody>
      </p:sp>
      <p:sp>
        <p:nvSpPr>
          <p:cNvPr id="225292" name="Oval 12"/>
          <p:cNvSpPr>
            <a:spLocks noChangeArrowheads="1"/>
          </p:cNvSpPr>
          <p:nvPr/>
        </p:nvSpPr>
        <p:spPr bwMode="auto">
          <a:xfrm>
            <a:off x="7315200" y="2260600"/>
            <a:ext cx="685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latin typeface="Verdana" pitchFamily="34" charset="0"/>
              </a:rPr>
              <a:t>H</a:t>
            </a:r>
          </a:p>
        </p:txBody>
      </p:sp>
      <p:sp>
        <p:nvSpPr>
          <p:cNvPr id="225293" name="Oval 13"/>
          <p:cNvSpPr>
            <a:spLocks noChangeArrowheads="1"/>
          </p:cNvSpPr>
          <p:nvPr/>
        </p:nvSpPr>
        <p:spPr bwMode="auto">
          <a:xfrm>
            <a:off x="7315200" y="609600"/>
            <a:ext cx="685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latin typeface="Verdana" pitchFamily="34" charset="0"/>
              </a:rPr>
              <a:t>D</a:t>
            </a:r>
          </a:p>
        </p:txBody>
      </p:sp>
      <p:sp>
        <p:nvSpPr>
          <p:cNvPr id="225294" name="Oval 14"/>
          <p:cNvSpPr>
            <a:spLocks noChangeArrowheads="1"/>
          </p:cNvSpPr>
          <p:nvPr/>
        </p:nvSpPr>
        <p:spPr bwMode="auto">
          <a:xfrm>
            <a:off x="5257800" y="609600"/>
            <a:ext cx="685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latin typeface="Verdana" pitchFamily="34" charset="0"/>
              </a:rPr>
              <a:t>C</a:t>
            </a:r>
          </a:p>
        </p:txBody>
      </p:sp>
      <p:sp>
        <p:nvSpPr>
          <p:cNvPr id="225295" name="Oval 15"/>
          <p:cNvSpPr>
            <a:spLocks noChangeArrowheads="1"/>
          </p:cNvSpPr>
          <p:nvPr/>
        </p:nvSpPr>
        <p:spPr bwMode="auto">
          <a:xfrm>
            <a:off x="3200400" y="609600"/>
            <a:ext cx="685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latin typeface="Verdana" pitchFamily="34" charset="0"/>
              </a:rPr>
              <a:t>B</a:t>
            </a:r>
          </a:p>
        </p:txBody>
      </p:sp>
      <p:sp>
        <p:nvSpPr>
          <p:cNvPr id="225296" name="Oval 16"/>
          <p:cNvSpPr>
            <a:spLocks noChangeArrowheads="1"/>
          </p:cNvSpPr>
          <p:nvPr/>
        </p:nvSpPr>
        <p:spPr bwMode="auto">
          <a:xfrm>
            <a:off x="1143000" y="3911600"/>
            <a:ext cx="685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latin typeface="Verdana" pitchFamily="34" charset="0"/>
              </a:rPr>
              <a:t>I</a:t>
            </a:r>
          </a:p>
        </p:txBody>
      </p:sp>
      <p:sp>
        <p:nvSpPr>
          <p:cNvPr id="225297" name="Oval 17"/>
          <p:cNvSpPr>
            <a:spLocks noChangeArrowheads="1"/>
          </p:cNvSpPr>
          <p:nvPr/>
        </p:nvSpPr>
        <p:spPr bwMode="auto">
          <a:xfrm>
            <a:off x="7315200" y="5562600"/>
            <a:ext cx="685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>
                <a:latin typeface="Verdana" pitchFamily="34" charset="0"/>
              </a:rPr>
              <a:t>P</a:t>
            </a:r>
          </a:p>
        </p:txBody>
      </p:sp>
      <p:cxnSp>
        <p:nvCxnSpPr>
          <p:cNvPr id="225298" name="AutoShape 18"/>
          <p:cNvCxnSpPr>
            <a:cxnSpLocks noChangeShapeType="1"/>
            <a:stCxn id="225282" idx="5"/>
            <a:endCxn id="225290" idx="1"/>
          </p:cNvCxnSpPr>
          <p:nvPr/>
        </p:nvCxnSpPr>
        <p:spPr bwMode="auto">
          <a:xfrm>
            <a:off x="1728788" y="1279525"/>
            <a:ext cx="1571625" cy="107315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299" name="AutoShape 19"/>
          <p:cNvCxnSpPr>
            <a:cxnSpLocks noChangeShapeType="1"/>
            <a:stCxn id="225294" idx="6"/>
            <a:endCxn id="225293" idx="2"/>
          </p:cNvCxnSpPr>
          <p:nvPr/>
        </p:nvCxnSpPr>
        <p:spPr bwMode="auto">
          <a:xfrm>
            <a:off x="59626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300" name="AutoShape 20"/>
          <p:cNvCxnSpPr>
            <a:cxnSpLocks noChangeShapeType="1"/>
            <a:stCxn id="225296" idx="6"/>
            <a:endCxn id="225288" idx="2"/>
          </p:cNvCxnSpPr>
          <p:nvPr/>
        </p:nvCxnSpPr>
        <p:spPr bwMode="auto">
          <a:xfrm>
            <a:off x="1847850" y="4292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301" name="AutoShape 21"/>
          <p:cNvCxnSpPr>
            <a:cxnSpLocks noChangeShapeType="1"/>
            <a:stCxn id="225295" idx="6"/>
            <a:endCxn id="225294" idx="2"/>
          </p:cNvCxnSpPr>
          <p:nvPr/>
        </p:nvCxnSpPr>
        <p:spPr bwMode="auto">
          <a:xfrm>
            <a:off x="39052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302" name="AutoShape 22"/>
          <p:cNvCxnSpPr>
            <a:cxnSpLocks noChangeShapeType="1"/>
            <a:stCxn id="225282" idx="6"/>
            <a:endCxn id="225295" idx="2"/>
          </p:cNvCxnSpPr>
          <p:nvPr/>
        </p:nvCxnSpPr>
        <p:spPr bwMode="auto">
          <a:xfrm>
            <a:off x="1847850" y="990600"/>
            <a:ext cx="13335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303" name="AutoShape 23"/>
          <p:cNvCxnSpPr>
            <a:cxnSpLocks noChangeShapeType="1"/>
            <a:stCxn id="225291" idx="5"/>
            <a:endCxn id="225286" idx="1"/>
          </p:cNvCxnSpPr>
          <p:nvPr/>
        </p:nvCxnSpPr>
        <p:spPr bwMode="auto">
          <a:xfrm>
            <a:off x="5843588" y="2930525"/>
            <a:ext cx="1571625" cy="107315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304" name="AutoShape 24"/>
          <p:cNvCxnSpPr>
            <a:cxnSpLocks noChangeShapeType="1"/>
            <a:stCxn id="225296" idx="5"/>
            <a:endCxn id="225284" idx="1"/>
          </p:cNvCxnSpPr>
          <p:nvPr/>
        </p:nvCxnSpPr>
        <p:spPr bwMode="auto">
          <a:xfrm>
            <a:off x="1728788" y="4581525"/>
            <a:ext cx="1571625" cy="107315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305" name="AutoShape 25"/>
          <p:cNvCxnSpPr>
            <a:cxnSpLocks noChangeShapeType="1"/>
            <a:stCxn id="225296" idx="4"/>
            <a:endCxn id="225285" idx="0"/>
          </p:cNvCxnSpPr>
          <p:nvPr/>
        </p:nvCxnSpPr>
        <p:spPr bwMode="auto">
          <a:xfrm>
            <a:off x="1485900" y="4692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306" name="AutoShape 26"/>
          <p:cNvCxnSpPr>
            <a:cxnSpLocks noChangeShapeType="1"/>
            <a:stCxn id="225289" idx="4"/>
            <a:endCxn id="225296" idx="0"/>
          </p:cNvCxnSpPr>
          <p:nvPr/>
        </p:nvCxnSpPr>
        <p:spPr bwMode="auto">
          <a:xfrm>
            <a:off x="1485900" y="3041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307" name="AutoShape 27"/>
          <p:cNvCxnSpPr>
            <a:cxnSpLocks noChangeShapeType="1"/>
            <a:stCxn id="225282" idx="4"/>
            <a:endCxn id="225289" idx="0"/>
          </p:cNvCxnSpPr>
          <p:nvPr/>
        </p:nvCxnSpPr>
        <p:spPr bwMode="auto">
          <a:xfrm>
            <a:off x="1485900" y="1390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308" name="AutoShape 28"/>
          <p:cNvCxnSpPr>
            <a:cxnSpLocks noChangeShapeType="1"/>
            <a:stCxn id="225292" idx="0"/>
            <a:endCxn id="225293" idx="4"/>
          </p:cNvCxnSpPr>
          <p:nvPr/>
        </p:nvCxnSpPr>
        <p:spPr bwMode="auto">
          <a:xfrm flipV="1">
            <a:off x="7658100" y="1390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225309" name="AutoShape 29"/>
          <p:cNvCxnSpPr>
            <a:cxnSpLocks noChangeShapeType="1"/>
            <a:stCxn id="225291" idx="4"/>
            <a:endCxn id="225287" idx="0"/>
          </p:cNvCxnSpPr>
          <p:nvPr/>
        </p:nvCxnSpPr>
        <p:spPr bwMode="auto">
          <a:xfrm>
            <a:off x="5600700" y="3041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310" name="AutoShape 30"/>
          <p:cNvCxnSpPr>
            <a:cxnSpLocks noChangeShapeType="1"/>
            <a:stCxn id="225287" idx="4"/>
            <a:endCxn id="225283" idx="0"/>
          </p:cNvCxnSpPr>
          <p:nvPr/>
        </p:nvCxnSpPr>
        <p:spPr bwMode="auto">
          <a:xfrm>
            <a:off x="5600700" y="4692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311" name="AutoShape 31"/>
          <p:cNvCxnSpPr>
            <a:cxnSpLocks noChangeShapeType="1"/>
            <a:stCxn id="225294" idx="4"/>
            <a:endCxn id="225291" idx="0"/>
          </p:cNvCxnSpPr>
          <p:nvPr/>
        </p:nvCxnSpPr>
        <p:spPr bwMode="auto">
          <a:xfrm>
            <a:off x="5600700" y="1390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312" name="AutoShape 32"/>
          <p:cNvCxnSpPr>
            <a:cxnSpLocks noChangeShapeType="1"/>
            <a:stCxn id="225286" idx="4"/>
            <a:endCxn id="225297" idx="0"/>
          </p:cNvCxnSpPr>
          <p:nvPr/>
        </p:nvCxnSpPr>
        <p:spPr bwMode="auto">
          <a:xfrm>
            <a:off x="7658100" y="4692650"/>
            <a:ext cx="0" cy="85090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225313" name="Text Box 33"/>
          <p:cNvSpPr txBox="1">
            <a:spLocks noChangeArrowheads="1"/>
          </p:cNvSpPr>
          <p:nvPr/>
        </p:nvSpPr>
        <p:spPr bwMode="auto">
          <a:xfrm>
            <a:off x="685800" y="762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225314" name="Text Box 34"/>
          <p:cNvSpPr txBox="1">
            <a:spLocks noChangeArrowheads="1"/>
          </p:cNvSpPr>
          <p:nvPr/>
        </p:nvSpPr>
        <p:spPr bwMode="auto">
          <a:xfrm>
            <a:off x="6858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25315" name="Text Box 35"/>
          <p:cNvSpPr txBox="1">
            <a:spLocks noChangeArrowheads="1"/>
          </p:cNvSpPr>
          <p:nvPr/>
        </p:nvSpPr>
        <p:spPr bwMode="auto">
          <a:xfrm>
            <a:off x="393065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25316" name="Text Box 36"/>
          <p:cNvSpPr txBox="1">
            <a:spLocks noChangeArrowheads="1"/>
          </p:cNvSpPr>
          <p:nvPr/>
        </p:nvSpPr>
        <p:spPr bwMode="auto">
          <a:xfrm>
            <a:off x="3930650" y="114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25317" name="Text Box 37"/>
          <p:cNvSpPr txBox="1">
            <a:spLocks noChangeArrowheads="1"/>
          </p:cNvSpPr>
          <p:nvPr/>
        </p:nvSpPr>
        <p:spPr bwMode="auto">
          <a:xfrm>
            <a:off x="685800" y="4038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25318" name="Text Box 38"/>
          <p:cNvSpPr txBox="1">
            <a:spLocks noChangeArrowheads="1"/>
          </p:cNvSpPr>
          <p:nvPr/>
        </p:nvSpPr>
        <p:spPr bwMode="auto">
          <a:xfrm>
            <a:off x="5988050" y="106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25319" name="Text Box 39"/>
          <p:cNvSpPr txBox="1">
            <a:spLocks noChangeArrowheads="1"/>
          </p:cNvSpPr>
          <p:nvPr/>
        </p:nvSpPr>
        <p:spPr bwMode="auto">
          <a:xfrm>
            <a:off x="685800" y="5715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25320" name="Text Box 40"/>
          <p:cNvSpPr txBox="1">
            <a:spLocks noChangeArrowheads="1"/>
          </p:cNvSpPr>
          <p:nvPr/>
        </p:nvSpPr>
        <p:spPr bwMode="auto">
          <a:xfrm>
            <a:off x="4006850" y="5715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25321" name="Text Box 41"/>
          <p:cNvSpPr txBox="1">
            <a:spLocks noChangeArrowheads="1"/>
          </p:cNvSpPr>
          <p:nvPr/>
        </p:nvSpPr>
        <p:spPr bwMode="auto">
          <a:xfrm>
            <a:off x="324485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25322" name="Text Box 42"/>
          <p:cNvSpPr txBox="1">
            <a:spLocks noChangeArrowheads="1"/>
          </p:cNvSpPr>
          <p:nvPr/>
        </p:nvSpPr>
        <p:spPr bwMode="auto">
          <a:xfrm>
            <a:off x="606425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25323" name="Text Box 43"/>
          <p:cNvSpPr txBox="1">
            <a:spLocks noChangeArrowheads="1"/>
          </p:cNvSpPr>
          <p:nvPr/>
        </p:nvSpPr>
        <p:spPr bwMode="auto">
          <a:xfrm>
            <a:off x="8121650" y="762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225324" name="Text Box 44"/>
          <p:cNvSpPr txBox="1">
            <a:spLocks noChangeArrowheads="1"/>
          </p:cNvSpPr>
          <p:nvPr/>
        </p:nvSpPr>
        <p:spPr bwMode="auto">
          <a:xfrm>
            <a:off x="6019800" y="4038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25325" name="Text Box 45"/>
          <p:cNvSpPr txBox="1">
            <a:spLocks noChangeArrowheads="1"/>
          </p:cNvSpPr>
          <p:nvPr/>
        </p:nvSpPr>
        <p:spPr bwMode="auto">
          <a:xfrm>
            <a:off x="8121650" y="4038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25326" name="Text Box 46"/>
          <p:cNvSpPr txBox="1">
            <a:spLocks noChangeArrowheads="1"/>
          </p:cNvSpPr>
          <p:nvPr/>
        </p:nvSpPr>
        <p:spPr bwMode="auto">
          <a:xfrm>
            <a:off x="812165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25327" name="Text Box 47"/>
          <p:cNvSpPr txBox="1">
            <a:spLocks noChangeArrowheads="1"/>
          </p:cNvSpPr>
          <p:nvPr/>
        </p:nvSpPr>
        <p:spPr bwMode="auto">
          <a:xfrm>
            <a:off x="6019800" y="5410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225328" name="Text Box 48"/>
          <p:cNvSpPr txBox="1">
            <a:spLocks noChangeArrowheads="1"/>
          </p:cNvSpPr>
          <p:nvPr/>
        </p:nvSpPr>
        <p:spPr bwMode="auto">
          <a:xfrm>
            <a:off x="8121650" y="5715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BFS: Algorithm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225550"/>
            <a:ext cx="7964488" cy="49657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BFS(G, s)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/>
              <a:t>For each vertex u in V – {s}, 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/>
              <a:t>color[u] = white; 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/>
              <a:t>d[u] = infinity; 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>
                <a:latin typeface="Symbol" pitchFamily="18" charset="2"/>
              </a:rPr>
              <a:t>p</a:t>
            </a:r>
            <a:r>
              <a:rPr lang="en-US" sz="1600"/>
              <a:t>[u] = NIL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/>
              <a:t>color[s] = GRAY;         d[s] = 0;        </a:t>
            </a:r>
            <a:r>
              <a:rPr lang="en-US" sz="1800">
                <a:latin typeface="Symbol" pitchFamily="18" charset="2"/>
              </a:rPr>
              <a:t>p</a:t>
            </a:r>
            <a:r>
              <a:rPr lang="en-US" sz="1800"/>
              <a:t>[s] = NIL;     Q = empty queue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/>
              <a:t>ENQUEUE(Q,s)           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/>
              <a:t>while (Q not empty)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/>
              <a:t>        u = DEQUEUE(Q)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/>
              <a:t>        for each v </a:t>
            </a:r>
            <a:r>
              <a:rPr lang="en-US" sz="1800">
                <a:sym typeface="Symbol" pitchFamily="18" charset="2"/>
              </a:rPr>
              <a:t> Adj[u]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>
                <a:sym typeface="Symbol" pitchFamily="18" charset="2"/>
              </a:rPr>
              <a:t>            if  color[v] = WHITE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>
                <a:sym typeface="Symbol" pitchFamily="18" charset="2"/>
              </a:rPr>
              <a:t>                then color[v] = GREY  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>
                <a:sym typeface="Symbol" pitchFamily="18" charset="2"/>
              </a:rPr>
              <a:t>                       d[v] = d[u] + 1; </a:t>
            </a:r>
            <a:r>
              <a:rPr lang="en-US" sz="1800">
                <a:latin typeface="Symbol" pitchFamily="18" charset="2"/>
                <a:sym typeface="Symbol" pitchFamily="18" charset="2"/>
              </a:rPr>
              <a:t>p</a:t>
            </a:r>
            <a:r>
              <a:rPr lang="en-US" sz="1800">
                <a:sym typeface="Symbol" pitchFamily="18" charset="2"/>
              </a:rPr>
              <a:t>[v] = u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>
                <a:sym typeface="Symbol" pitchFamily="18" charset="2"/>
              </a:rPr>
              <a:t>                       ENQUEUE(Q, v);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>
                <a:sym typeface="Symbol" pitchFamily="18" charset="2"/>
              </a:rPr>
              <a:t>        color[u] = BLACK;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>
                <a:sym typeface="Symbol" pitchFamily="18" charset="2"/>
              </a:rPr>
              <a:t>    </a:t>
            </a:r>
            <a:endParaRPr lang="en-US" sz="1800"/>
          </a:p>
          <a:p>
            <a:pPr marL="381000" indent="-381000">
              <a:lnSpc>
                <a:spcPct val="90000"/>
              </a:lnSpc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 (DFS)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147763"/>
            <a:ext cx="8242300" cy="2841625"/>
          </a:xfrm>
        </p:spPr>
        <p:txBody>
          <a:bodyPr/>
          <a:lstStyle/>
          <a:p>
            <a:r>
              <a:rPr lang="en-US" sz="2400"/>
              <a:t>The basic idea behind this algorithm is that it traverses the graph using recursion</a:t>
            </a:r>
          </a:p>
          <a:p>
            <a:pPr lvl="1"/>
            <a:r>
              <a:rPr lang="en-US" sz="2400"/>
              <a:t>Go as far as possible until you reach a deadend</a:t>
            </a:r>
          </a:p>
          <a:p>
            <a:pPr lvl="1"/>
            <a:r>
              <a:rPr lang="en-US" sz="2400"/>
              <a:t>Backtrack to the previous path and try the next branch</a:t>
            </a:r>
          </a:p>
          <a:p>
            <a:pPr lvl="1"/>
            <a:r>
              <a:rPr lang="en-US" sz="2400"/>
              <a:t>The graph below, started at node a, would be visited in the following order:  a, b, c, g, h, i, e, d, f, j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055688" y="3951288"/>
            <a:ext cx="6904037" cy="2395537"/>
            <a:chOff x="1078" y="2990"/>
            <a:chExt cx="3936" cy="1008"/>
          </a:xfrm>
        </p:grpSpPr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4054" y="299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1078" y="303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088" name="Line 8"/>
            <p:cNvSpPr>
              <a:spLocks noChangeShapeType="1"/>
            </p:cNvSpPr>
            <p:nvPr/>
          </p:nvSpPr>
          <p:spPr bwMode="auto">
            <a:xfrm>
              <a:off x="1366" y="313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846" y="308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1894" y="375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174091" name="Oval 11"/>
            <p:cNvSpPr>
              <a:spLocks noChangeArrowheads="1"/>
            </p:cNvSpPr>
            <p:nvPr/>
          </p:nvSpPr>
          <p:spPr bwMode="auto">
            <a:xfrm>
              <a:off x="2758" y="375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74092" name="Oval 12"/>
            <p:cNvSpPr>
              <a:spLocks noChangeArrowheads="1"/>
            </p:cNvSpPr>
            <p:nvPr/>
          </p:nvSpPr>
          <p:spPr bwMode="auto">
            <a:xfrm>
              <a:off x="2710" y="303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093" name="Oval 13"/>
            <p:cNvSpPr>
              <a:spLocks noChangeArrowheads="1"/>
            </p:cNvSpPr>
            <p:nvPr/>
          </p:nvSpPr>
          <p:spPr bwMode="auto">
            <a:xfrm>
              <a:off x="1126" y="371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74094" name="Oval 14"/>
            <p:cNvSpPr>
              <a:spLocks noChangeArrowheads="1"/>
            </p:cNvSpPr>
            <p:nvPr/>
          </p:nvSpPr>
          <p:spPr bwMode="auto">
            <a:xfrm>
              <a:off x="3478" y="332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74095" name="Oval 15"/>
            <p:cNvSpPr>
              <a:spLocks noChangeArrowheads="1"/>
            </p:cNvSpPr>
            <p:nvPr/>
          </p:nvSpPr>
          <p:spPr bwMode="auto">
            <a:xfrm>
              <a:off x="4006" y="375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74096" name="Oval 16"/>
            <p:cNvSpPr>
              <a:spLocks noChangeArrowheads="1"/>
            </p:cNvSpPr>
            <p:nvPr/>
          </p:nvSpPr>
          <p:spPr bwMode="auto">
            <a:xfrm>
              <a:off x="4774" y="337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74097" name="Line 17"/>
            <p:cNvSpPr>
              <a:spLocks noChangeShapeType="1"/>
            </p:cNvSpPr>
            <p:nvPr/>
          </p:nvSpPr>
          <p:spPr bwMode="auto">
            <a:xfrm>
              <a:off x="2182" y="313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098" name="Line 18"/>
            <p:cNvSpPr>
              <a:spLocks noChangeShapeType="1"/>
            </p:cNvSpPr>
            <p:nvPr/>
          </p:nvSpPr>
          <p:spPr bwMode="auto">
            <a:xfrm>
              <a:off x="4342" y="313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099" name="Line 19"/>
            <p:cNvSpPr>
              <a:spLocks noChangeShapeType="1"/>
            </p:cNvSpPr>
            <p:nvPr/>
          </p:nvSpPr>
          <p:spPr bwMode="auto">
            <a:xfrm>
              <a:off x="2230" y="390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00" name="Line 20"/>
            <p:cNvSpPr>
              <a:spLocks noChangeShapeType="1"/>
            </p:cNvSpPr>
            <p:nvPr/>
          </p:nvSpPr>
          <p:spPr bwMode="auto">
            <a:xfrm flipH="1">
              <a:off x="1414" y="3374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01" name="Line 21"/>
            <p:cNvSpPr>
              <a:spLocks noChangeShapeType="1"/>
            </p:cNvSpPr>
            <p:nvPr/>
          </p:nvSpPr>
          <p:spPr bwMode="auto">
            <a:xfrm>
              <a:off x="1990" y="337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02" name="Line 22"/>
            <p:cNvSpPr>
              <a:spLocks noChangeShapeType="1"/>
            </p:cNvSpPr>
            <p:nvPr/>
          </p:nvSpPr>
          <p:spPr bwMode="auto">
            <a:xfrm flipV="1">
              <a:off x="3046" y="356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03" name="Line 23"/>
            <p:cNvSpPr>
              <a:spLocks noChangeShapeType="1"/>
            </p:cNvSpPr>
            <p:nvPr/>
          </p:nvSpPr>
          <p:spPr bwMode="auto">
            <a:xfrm flipV="1">
              <a:off x="3718" y="318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04" name="Line 24"/>
            <p:cNvSpPr>
              <a:spLocks noChangeShapeType="1"/>
            </p:cNvSpPr>
            <p:nvPr/>
          </p:nvSpPr>
          <p:spPr bwMode="auto">
            <a:xfrm flipH="1">
              <a:off x="4294" y="3614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05" name="Line 25"/>
            <p:cNvSpPr>
              <a:spLocks noChangeShapeType="1"/>
            </p:cNvSpPr>
            <p:nvPr/>
          </p:nvSpPr>
          <p:spPr bwMode="auto">
            <a:xfrm>
              <a:off x="3046" y="390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06" name="Line 26"/>
            <p:cNvSpPr>
              <a:spLocks noChangeShapeType="1"/>
            </p:cNvSpPr>
            <p:nvPr/>
          </p:nvSpPr>
          <p:spPr bwMode="auto">
            <a:xfrm>
              <a:off x="1222" y="332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3040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3040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040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040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040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040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041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041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r</a:t>
            </a:r>
          </a:p>
        </p:txBody>
      </p: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s</a:t>
            </a:r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t</a:t>
            </a:r>
          </a:p>
        </p:txBody>
      </p:sp>
      <p:sp>
        <p:nvSpPr>
          <p:cNvPr id="23041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u</a:t>
            </a:r>
          </a:p>
        </p:txBody>
      </p:sp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v</a:t>
            </a:r>
          </a:p>
        </p:txBody>
      </p:sp>
      <p:sp>
        <p:nvSpPr>
          <p:cNvPr id="23041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w</a:t>
            </a:r>
          </a:p>
        </p:txBody>
      </p:sp>
      <p:sp>
        <p:nvSpPr>
          <p:cNvPr id="23041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23041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y</a:t>
            </a:r>
          </a:p>
        </p:txBody>
      </p:sp>
      <p:cxnSp>
        <p:nvCxnSpPr>
          <p:cNvPr id="230419" name="AutoShape 19"/>
          <p:cNvCxnSpPr>
            <a:cxnSpLocks noChangeShapeType="1"/>
            <a:stCxn id="230404" idx="0"/>
            <a:endCxn id="23040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420" name="AutoShape 20"/>
          <p:cNvCxnSpPr>
            <a:cxnSpLocks noChangeShapeType="1"/>
            <a:stCxn id="230403" idx="6"/>
            <a:endCxn id="23040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421" name="AutoShape 21"/>
          <p:cNvCxnSpPr>
            <a:cxnSpLocks noChangeShapeType="1"/>
            <a:stCxn id="230405" idx="4"/>
            <a:endCxn id="23040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422" name="AutoShape 22"/>
          <p:cNvCxnSpPr>
            <a:cxnSpLocks noChangeShapeType="1"/>
            <a:stCxn id="230406" idx="7"/>
            <a:endCxn id="23040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423" name="AutoShape 23"/>
          <p:cNvCxnSpPr>
            <a:cxnSpLocks noChangeShapeType="1"/>
            <a:stCxn id="230406" idx="6"/>
            <a:endCxn id="23040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424" name="AutoShape 24"/>
          <p:cNvCxnSpPr>
            <a:cxnSpLocks noChangeShapeType="1"/>
            <a:stCxn id="230408" idx="0"/>
            <a:endCxn id="23040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425" name="AutoShape 25"/>
          <p:cNvCxnSpPr>
            <a:cxnSpLocks noChangeShapeType="1"/>
            <a:stCxn id="230407" idx="6"/>
            <a:endCxn id="23040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426" name="AutoShape 26"/>
          <p:cNvCxnSpPr>
            <a:cxnSpLocks noChangeShapeType="1"/>
            <a:stCxn id="230408" idx="6"/>
            <a:endCxn id="23041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427" name="AutoShape 27"/>
          <p:cNvCxnSpPr>
            <a:cxnSpLocks noChangeShapeType="1"/>
            <a:stCxn id="230410" idx="0"/>
            <a:endCxn id="23040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3142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3142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142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23143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143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143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143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143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143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r</a:t>
            </a:r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s</a:t>
            </a:r>
          </a:p>
        </p:txBody>
      </p:sp>
      <p:sp>
        <p:nvSpPr>
          <p:cNvPr id="23143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t</a:t>
            </a:r>
          </a:p>
        </p:txBody>
      </p:sp>
      <p:sp>
        <p:nvSpPr>
          <p:cNvPr id="23143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u</a:t>
            </a:r>
          </a:p>
        </p:txBody>
      </p:sp>
      <p:sp>
        <p:nvSpPr>
          <p:cNvPr id="23143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v</a:t>
            </a:r>
          </a:p>
        </p:txBody>
      </p:sp>
      <p:sp>
        <p:nvSpPr>
          <p:cNvPr id="23144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w</a:t>
            </a:r>
          </a:p>
        </p:txBody>
      </p:sp>
      <p:sp>
        <p:nvSpPr>
          <p:cNvPr id="23144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23144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y</a:t>
            </a:r>
          </a:p>
        </p:txBody>
      </p:sp>
      <p:cxnSp>
        <p:nvCxnSpPr>
          <p:cNvPr id="231443" name="AutoShape 19"/>
          <p:cNvCxnSpPr>
            <a:cxnSpLocks noChangeShapeType="1"/>
            <a:stCxn id="231428" idx="0"/>
            <a:endCxn id="23142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1444" name="AutoShape 20"/>
          <p:cNvCxnSpPr>
            <a:cxnSpLocks noChangeShapeType="1"/>
            <a:stCxn id="231427" idx="6"/>
            <a:endCxn id="23142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1445" name="AutoShape 21"/>
          <p:cNvCxnSpPr>
            <a:cxnSpLocks noChangeShapeType="1"/>
            <a:stCxn id="231429" idx="4"/>
            <a:endCxn id="23143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1446" name="AutoShape 22"/>
          <p:cNvCxnSpPr>
            <a:cxnSpLocks noChangeShapeType="1"/>
            <a:stCxn id="231430" idx="7"/>
            <a:endCxn id="23143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1447" name="AutoShape 23"/>
          <p:cNvCxnSpPr>
            <a:cxnSpLocks noChangeShapeType="1"/>
            <a:stCxn id="231430" idx="6"/>
            <a:endCxn id="23143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1448" name="AutoShape 24"/>
          <p:cNvCxnSpPr>
            <a:cxnSpLocks noChangeShapeType="1"/>
            <a:stCxn id="231432" idx="0"/>
            <a:endCxn id="23143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1449" name="AutoShape 25"/>
          <p:cNvCxnSpPr>
            <a:cxnSpLocks noChangeShapeType="1"/>
            <a:stCxn id="231431" idx="6"/>
            <a:endCxn id="23143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1450" name="AutoShape 26"/>
          <p:cNvCxnSpPr>
            <a:cxnSpLocks noChangeShapeType="1"/>
            <a:stCxn id="231432" idx="6"/>
            <a:endCxn id="23143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1451" name="AutoShape 27"/>
          <p:cNvCxnSpPr>
            <a:cxnSpLocks noChangeShapeType="1"/>
            <a:stCxn id="231434" idx="0"/>
            <a:endCxn id="23143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1452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s</a:t>
            </a:r>
          </a:p>
        </p:txBody>
      </p:sp>
      <p:sp>
        <p:nvSpPr>
          <p:cNvPr id="231453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i="1">
                <a:latin typeface="Times New Roman" pitchFamily="18" charset="0"/>
              </a:rPr>
              <a:t>Q: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3245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3245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245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23245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23245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245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245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245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r</a:t>
            </a:r>
          </a:p>
        </p:txBody>
      </p:sp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s</a:t>
            </a:r>
          </a:p>
        </p:txBody>
      </p:sp>
      <p:sp>
        <p:nvSpPr>
          <p:cNvPr id="23246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t</a:t>
            </a:r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u</a:t>
            </a:r>
          </a:p>
        </p:txBody>
      </p:sp>
      <p:sp>
        <p:nvSpPr>
          <p:cNvPr id="23246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v</a:t>
            </a:r>
          </a:p>
        </p:txBody>
      </p:sp>
      <p:sp>
        <p:nvSpPr>
          <p:cNvPr id="23246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w</a:t>
            </a:r>
          </a:p>
        </p:txBody>
      </p:sp>
      <p:sp>
        <p:nvSpPr>
          <p:cNvPr id="23246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y</a:t>
            </a:r>
          </a:p>
        </p:txBody>
      </p:sp>
      <p:cxnSp>
        <p:nvCxnSpPr>
          <p:cNvPr id="232467" name="AutoShape 19"/>
          <p:cNvCxnSpPr>
            <a:cxnSpLocks noChangeShapeType="1"/>
            <a:stCxn id="232452" idx="0"/>
            <a:endCxn id="23245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2468" name="AutoShape 20"/>
          <p:cNvCxnSpPr>
            <a:cxnSpLocks noChangeShapeType="1"/>
            <a:stCxn id="232451" idx="6"/>
            <a:endCxn id="23245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2469" name="AutoShape 21"/>
          <p:cNvCxnSpPr>
            <a:cxnSpLocks noChangeShapeType="1"/>
            <a:stCxn id="232453" idx="4"/>
            <a:endCxn id="23245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2470" name="AutoShape 22"/>
          <p:cNvCxnSpPr>
            <a:cxnSpLocks noChangeShapeType="1"/>
            <a:stCxn id="232454" idx="7"/>
            <a:endCxn id="23245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2471" name="AutoShape 23"/>
          <p:cNvCxnSpPr>
            <a:cxnSpLocks noChangeShapeType="1"/>
            <a:stCxn id="232454" idx="6"/>
            <a:endCxn id="23245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2472" name="AutoShape 24"/>
          <p:cNvCxnSpPr>
            <a:cxnSpLocks noChangeShapeType="1"/>
            <a:stCxn id="232456" idx="0"/>
            <a:endCxn id="23245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2473" name="AutoShape 25"/>
          <p:cNvCxnSpPr>
            <a:cxnSpLocks noChangeShapeType="1"/>
            <a:stCxn id="232455" idx="6"/>
            <a:endCxn id="23245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2474" name="AutoShape 26"/>
          <p:cNvCxnSpPr>
            <a:cxnSpLocks noChangeShapeType="1"/>
            <a:stCxn id="232456" idx="6"/>
            <a:endCxn id="23245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2475" name="AutoShape 27"/>
          <p:cNvCxnSpPr>
            <a:cxnSpLocks noChangeShapeType="1"/>
            <a:stCxn id="232458" idx="0"/>
            <a:endCxn id="23245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2476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w</a:t>
            </a:r>
          </a:p>
        </p:txBody>
      </p:sp>
      <p:sp>
        <p:nvSpPr>
          <p:cNvPr id="232477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i="1">
                <a:latin typeface="Times New Roman" pitchFamily="18" charset="0"/>
              </a:rPr>
              <a:t>Q:</a:t>
            </a:r>
          </a:p>
        </p:txBody>
      </p:sp>
      <p:sp>
        <p:nvSpPr>
          <p:cNvPr id="232478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3347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3347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347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23347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23347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348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348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348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r</a:t>
            </a:r>
          </a:p>
        </p:txBody>
      </p:sp>
      <p:sp>
        <p:nvSpPr>
          <p:cNvPr id="23348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s</a:t>
            </a: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t</a:t>
            </a:r>
          </a:p>
        </p:txBody>
      </p:sp>
      <p:sp>
        <p:nvSpPr>
          <p:cNvPr id="23348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u</a:t>
            </a:r>
          </a:p>
        </p:txBody>
      </p:sp>
      <p:sp>
        <p:nvSpPr>
          <p:cNvPr id="23348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v</a:t>
            </a:r>
          </a:p>
        </p:txBody>
      </p:sp>
      <p:sp>
        <p:nvSpPr>
          <p:cNvPr id="23348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w</a:t>
            </a:r>
          </a:p>
        </p:txBody>
      </p:sp>
      <p:sp>
        <p:nvSpPr>
          <p:cNvPr id="23348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23349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y</a:t>
            </a:r>
          </a:p>
        </p:txBody>
      </p:sp>
      <p:cxnSp>
        <p:nvCxnSpPr>
          <p:cNvPr id="233491" name="AutoShape 19"/>
          <p:cNvCxnSpPr>
            <a:cxnSpLocks noChangeShapeType="1"/>
            <a:stCxn id="233476" idx="0"/>
            <a:endCxn id="23347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3492" name="AutoShape 20"/>
          <p:cNvCxnSpPr>
            <a:cxnSpLocks noChangeShapeType="1"/>
            <a:stCxn id="233475" idx="6"/>
            <a:endCxn id="23347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3493" name="AutoShape 21"/>
          <p:cNvCxnSpPr>
            <a:cxnSpLocks noChangeShapeType="1"/>
            <a:stCxn id="233477" idx="4"/>
            <a:endCxn id="23347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3494" name="AutoShape 22"/>
          <p:cNvCxnSpPr>
            <a:cxnSpLocks noChangeShapeType="1"/>
            <a:stCxn id="233478" idx="7"/>
            <a:endCxn id="23347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3495" name="AutoShape 23"/>
          <p:cNvCxnSpPr>
            <a:cxnSpLocks noChangeShapeType="1"/>
            <a:stCxn id="233478" idx="6"/>
            <a:endCxn id="23348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3496" name="AutoShape 24"/>
          <p:cNvCxnSpPr>
            <a:cxnSpLocks noChangeShapeType="1"/>
            <a:stCxn id="233480" idx="0"/>
            <a:endCxn id="23347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3497" name="AutoShape 25"/>
          <p:cNvCxnSpPr>
            <a:cxnSpLocks noChangeShapeType="1"/>
            <a:stCxn id="233479" idx="6"/>
            <a:endCxn id="23348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3498" name="AutoShape 26"/>
          <p:cNvCxnSpPr>
            <a:cxnSpLocks noChangeShapeType="1"/>
            <a:stCxn id="233480" idx="6"/>
            <a:endCxn id="23348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3499" name="AutoShape 27"/>
          <p:cNvCxnSpPr>
            <a:cxnSpLocks noChangeShapeType="1"/>
            <a:stCxn id="233482" idx="0"/>
            <a:endCxn id="23348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3500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r</a:t>
            </a:r>
          </a:p>
        </p:txBody>
      </p:sp>
      <p:sp>
        <p:nvSpPr>
          <p:cNvPr id="233501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i="1">
                <a:latin typeface="Times New Roman" pitchFamily="18" charset="0"/>
              </a:rPr>
              <a:t>Q:</a:t>
            </a:r>
          </a:p>
        </p:txBody>
      </p:sp>
      <p:sp>
        <p:nvSpPr>
          <p:cNvPr id="233502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t</a:t>
            </a:r>
          </a:p>
        </p:txBody>
      </p:sp>
      <p:sp>
        <p:nvSpPr>
          <p:cNvPr id="233503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3449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3450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450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23450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23450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450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450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450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450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r</a:t>
            </a:r>
          </a:p>
        </p:txBody>
      </p:sp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s</a:t>
            </a:r>
          </a:p>
        </p:txBody>
      </p:sp>
      <p:sp>
        <p:nvSpPr>
          <p:cNvPr id="23450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t</a:t>
            </a:r>
          </a:p>
        </p:txBody>
      </p:sp>
      <p:sp>
        <p:nvSpPr>
          <p:cNvPr id="23451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u</a:t>
            </a:r>
          </a:p>
        </p:txBody>
      </p:sp>
      <p:sp>
        <p:nvSpPr>
          <p:cNvPr id="23451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v</a:t>
            </a:r>
          </a:p>
        </p:txBody>
      </p:sp>
      <p:sp>
        <p:nvSpPr>
          <p:cNvPr id="23451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w</a:t>
            </a:r>
          </a:p>
        </p:txBody>
      </p:sp>
      <p:sp>
        <p:nvSpPr>
          <p:cNvPr id="23451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23451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y</a:t>
            </a:r>
          </a:p>
        </p:txBody>
      </p:sp>
      <p:cxnSp>
        <p:nvCxnSpPr>
          <p:cNvPr id="234515" name="AutoShape 19"/>
          <p:cNvCxnSpPr>
            <a:cxnSpLocks noChangeShapeType="1"/>
            <a:stCxn id="234500" idx="0"/>
            <a:endCxn id="23449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4516" name="AutoShape 20"/>
          <p:cNvCxnSpPr>
            <a:cxnSpLocks noChangeShapeType="1"/>
            <a:stCxn id="234499" idx="6"/>
            <a:endCxn id="23450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4517" name="AutoShape 21"/>
          <p:cNvCxnSpPr>
            <a:cxnSpLocks noChangeShapeType="1"/>
            <a:stCxn id="234501" idx="4"/>
            <a:endCxn id="23450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4518" name="AutoShape 22"/>
          <p:cNvCxnSpPr>
            <a:cxnSpLocks noChangeShapeType="1"/>
            <a:stCxn id="234502" idx="7"/>
            <a:endCxn id="23450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4519" name="AutoShape 23"/>
          <p:cNvCxnSpPr>
            <a:cxnSpLocks noChangeShapeType="1"/>
            <a:stCxn id="234502" idx="6"/>
            <a:endCxn id="23450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4520" name="AutoShape 24"/>
          <p:cNvCxnSpPr>
            <a:cxnSpLocks noChangeShapeType="1"/>
            <a:stCxn id="234504" idx="0"/>
            <a:endCxn id="23450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4521" name="AutoShape 25"/>
          <p:cNvCxnSpPr>
            <a:cxnSpLocks noChangeShapeType="1"/>
            <a:stCxn id="234503" idx="6"/>
            <a:endCxn id="23450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4522" name="AutoShape 26"/>
          <p:cNvCxnSpPr>
            <a:cxnSpLocks noChangeShapeType="1"/>
            <a:stCxn id="234504" idx="6"/>
            <a:endCxn id="23450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4523" name="AutoShape 27"/>
          <p:cNvCxnSpPr>
            <a:cxnSpLocks noChangeShapeType="1"/>
            <a:stCxn id="234506" idx="0"/>
            <a:endCxn id="23450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4524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i="1">
                <a:latin typeface="Times New Roman" pitchFamily="18" charset="0"/>
              </a:rPr>
              <a:t>Q:</a:t>
            </a:r>
          </a:p>
        </p:txBody>
      </p:sp>
      <p:sp>
        <p:nvSpPr>
          <p:cNvPr id="234525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t</a:t>
            </a:r>
          </a:p>
        </p:txBody>
      </p:sp>
      <p:sp>
        <p:nvSpPr>
          <p:cNvPr id="234526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x</a:t>
            </a:r>
          </a:p>
        </p:txBody>
      </p:sp>
      <p:sp>
        <p:nvSpPr>
          <p:cNvPr id="234527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3552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3552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552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23552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23552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552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552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3553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3553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r</a:t>
            </a:r>
          </a:p>
        </p:txBody>
      </p:sp>
      <p:sp>
        <p:nvSpPr>
          <p:cNvPr id="23553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s</a:t>
            </a:r>
          </a:p>
        </p:txBody>
      </p:sp>
      <p:sp>
        <p:nvSpPr>
          <p:cNvPr id="23553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t</a:t>
            </a:r>
          </a:p>
        </p:txBody>
      </p:sp>
      <p:sp>
        <p:nvSpPr>
          <p:cNvPr id="23553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u</a:t>
            </a:r>
          </a:p>
        </p:txBody>
      </p:sp>
      <p:sp>
        <p:nvSpPr>
          <p:cNvPr id="23553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v</a:t>
            </a:r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w</a:t>
            </a:r>
          </a:p>
        </p:txBody>
      </p:sp>
      <p:sp>
        <p:nvSpPr>
          <p:cNvPr id="23553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23553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y</a:t>
            </a:r>
          </a:p>
        </p:txBody>
      </p:sp>
      <p:cxnSp>
        <p:nvCxnSpPr>
          <p:cNvPr id="235539" name="AutoShape 19"/>
          <p:cNvCxnSpPr>
            <a:cxnSpLocks noChangeShapeType="1"/>
            <a:stCxn id="235524" idx="0"/>
            <a:endCxn id="23552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5540" name="AutoShape 20"/>
          <p:cNvCxnSpPr>
            <a:cxnSpLocks noChangeShapeType="1"/>
            <a:stCxn id="235523" idx="6"/>
            <a:endCxn id="23552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5541" name="AutoShape 21"/>
          <p:cNvCxnSpPr>
            <a:cxnSpLocks noChangeShapeType="1"/>
            <a:stCxn id="235525" idx="4"/>
            <a:endCxn id="23552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5542" name="AutoShape 22"/>
          <p:cNvCxnSpPr>
            <a:cxnSpLocks noChangeShapeType="1"/>
            <a:stCxn id="235526" idx="7"/>
            <a:endCxn id="23552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5543" name="AutoShape 23"/>
          <p:cNvCxnSpPr>
            <a:cxnSpLocks noChangeShapeType="1"/>
            <a:stCxn id="235526" idx="6"/>
            <a:endCxn id="23552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5544" name="AutoShape 24"/>
          <p:cNvCxnSpPr>
            <a:cxnSpLocks noChangeShapeType="1"/>
            <a:stCxn id="235528" idx="0"/>
            <a:endCxn id="23552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5545" name="AutoShape 25"/>
          <p:cNvCxnSpPr>
            <a:cxnSpLocks noChangeShapeType="1"/>
            <a:stCxn id="235527" idx="6"/>
            <a:endCxn id="23552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5546" name="AutoShape 26"/>
          <p:cNvCxnSpPr>
            <a:cxnSpLocks noChangeShapeType="1"/>
            <a:stCxn id="235528" idx="6"/>
            <a:endCxn id="23553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5547" name="AutoShape 27"/>
          <p:cNvCxnSpPr>
            <a:cxnSpLocks noChangeShapeType="1"/>
            <a:stCxn id="235530" idx="0"/>
            <a:endCxn id="23552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i="1">
                <a:latin typeface="Times New Roman" pitchFamily="18" charset="0"/>
              </a:rPr>
              <a:t>Q:</a:t>
            </a: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x</a:t>
            </a:r>
          </a:p>
        </p:txBody>
      </p:sp>
      <p:sp>
        <p:nvSpPr>
          <p:cNvPr id="235550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v</a:t>
            </a:r>
          </a:p>
        </p:txBody>
      </p:sp>
      <p:sp>
        <p:nvSpPr>
          <p:cNvPr id="235551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3654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3654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654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23655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23655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655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655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3655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3655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r</a:t>
            </a: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s</a:t>
            </a:r>
          </a:p>
        </p:txBody>
      </p:sp>
      <p:sp>
        <p:nvSpPr>
          <p:cNvPr id="23655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t</a:t>
            </a:r>
          </a:p>
        </p:txBody>
      </p:sp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u</a:t>
            </a:r>
          </a:p>
        </p:txBody>
      </p:sp>
      <p:sp>
        <p:nvSpPr>
          <p:cNvPr id="23655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v</a:t>
            </a:r>
          </a:p>
        </p:txBody>
      </p:sp>
      <p:sp>
        <p:nvSpPr>
          <p:cNvPr id="23656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w</a:t>
            </a:r>
          </a:p>
        </p:txBody>
      </p:sp>
      <p:sp>
        <p:nvSpPr>
          <p:cNvPr id="23656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23656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y</a:t>
            </a:r>
          </a:p>
        </p:txBody>
      </p:sp>
      <p:cxnSp>
        <p:nvCxnSpPr>
          <p:cNvPr id="236563" name="AutoShape 19"/>
          <p:cNvCxnSpPr>
            <a:cxnSpLocks noChangeShapeType="1"/>
            <a:stCxn id="236548" idx="0"/>
            <a:endCxn id="23654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6564" name="AutoShape 20"/>
          <p:cNvCxnSpPr>
            <a:cxnSpLocks noChangeShapeType="1"/>
            <a:stCxn id="236547" idx="6"/>
            <a:endCxn id="23654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6565" name="AutoShape 21"/>
          <p:cNvCxnSpPr>
            <a:cxnSpLocks noChangeShapeType="1"/>
            <a:stCxn id="236549" idx="4"/>
            <a:endCxn id="23655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6566" name="AutoShape 22"/>
          <p:cNvCxnSpPr>
            <a:cxnSpLocks noChangeShapeType="1"/>
            <a:stCxn id="236550" idx="7"/>
            <a:endCxn id="23655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6567" name="AutoShape 23"/>
          <p:cNvCxnSpPr>
            <a:cxnSpLocks noChangeShapeType="1"/>
            <a:stCxn id="236550" idx="6"/>
            <a:endCxn id="23655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6568" name="AutoShape 24"/>
          <p:cNvCxnSpPr>
            <a:cxnSpLocks noChangeShapeType="1"/>
            <a:stCxn id="236552" idx="0"/>
            <a:endCxn id="23655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6569" name="AutoShape 25"/>
          <p:cNvCxnSpPr>
            <a:cxnSpLocks noChangeShapeType="1"/>
            <a:stCxn id="236551" idx="6"/>
            <a:endCxn id="23655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6570" name="AutoShape 26"/>
          <p:cNvCxnSpPr>
            <a:cxnSpLocks noChangeShapeType="1"/>
            <a:stCxn id="236552" idx="6"/>
            <a:endCxn id="23655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6571" name="AutoShape 27"/>
          <p:cNvCxnSpPr>
            <a:cxnSpLocks noChangeShapeType="1"/>
            <a:stCxn id="236554" idx="0"/>
            <a:endCxn id="23655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6572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i="1">
                <a:latin typeface="Times New Roman" pitchFamily="18" charset="0"/>
              </a:rPr>
              <a:t>Q:</a:t>
            </a:r>
          </a:p>
        </p:txBody>
      </p:sp>
      <p:sp>
        <p:nvSpPr>
          <p:cNvPr id="236573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v</a:t>
            </a:r>
          </a:p>
        </p:txBody>
      </p:sp>
      <p:sp>
        <p:nvSpPr>
          <p:cNvPr id="236574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u</a:t>
            </a:r>
          </a:p>
        </p:txBody>
      </p:sp>
      <p:sp>
        <p:nvSpPr>
          <p:cNvPr id="236575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3757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3757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757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23757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23757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757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757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3757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r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s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t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u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v</a:t>
            </a: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w</a:t>
            </a:r>
          </a:p>
        </p:txBody>
      </p:sp>
      <p:sp>
        <p:nvSpPr>
          <p:cNvPr id="23758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23758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y</a:t>
            </a:r>
          </a:p>
        </p:txBody>
      </p:sp>
      <p:cxnSp>
        <p:nvCxnSpPr>
          <p:cNvPr id="237587" name="AutoShape 19"/>
          <p:cNvCxnSpPr>
            <a:cxnSpLocks noChangeShapeType="1"/>
            <a:stCxn id="237572" idx="0"/>
            <a:endCxn id="23757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7588" name="AutoShape 20"/>
          <p:cNvCxnSpPr>
            <a:cxnSpLocks noChangeShapeType="1"/>
            <a:stCxn id="237571" idx="6"/>
            <a:endCxn id="23757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7589" name="AutoShape 21"/>
          <p:cNvCxnSpPr>
            <a:cxnSpLocks noChangeShapeType="1"/>
            <a:stCxn id="237573" idx="4"/>
            <a:endCxn id="23757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7590" name="AutoShape 22"/>
          <p:cNvCxnSpPr>
            <a:cxnSpLocks noChangeShapeType="1"/>
            <a:stCxn id="237574" idx="7"/>
            <a:endCxn id="23757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7591" name="AutoShape 23"/>
          <p:cNvCxnSpPr>
            <a:cxnSpLocks noChangeShapeType="1"/>
            <a:stCxn id="237574" idx="6"/>
            <a:endCxn id="23757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7592" name="AutoShape 24"/>
          <p:cNvCxnSpPr>
            <a:cxnSpLocks noChangeShapeType="1"/>
            <a:stCxn id="237576" idx="0"/>
            <a:endCxn id="23757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7593" name="AutoShape 25"/>
          <p:cNvCxnSpPr>
            <a:cxnSpLocks noChangeShapeType="1"/>
            <a:stCxn id="237575" idx="6"/>
            <a:endCxn id="23757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7594" name="AutoShape 26"/>
          <p:cNvCxnSpPr>
            <a:cxnSpLocks noChangeShapeType="1"/>
            <a:stCxn id="237576" idx="6"/>
            <a:endCxn id="23757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7595" name="AutoShape 27"/>
          <p:cNvCxnSpPr>
            <a:cxnSpLocks noChangeShapeType="1"/>
            <a:stCxn id="237578" idx="0"/>
            <a:endCxn id="23757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i="1">
                <a:latin typeface="Times New Roman" pitchFamily="18" charset="0"/>
              </a:rPr>
              <a:t>Q:</a:t>
            </a: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u</a:t>
            </a:r>
          </a:p>
        </p:txBody>
      </p:sp>
      <p:sp>
        <p:nvSpPr>
          <p:cNvPr id="237598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3859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3859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859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23859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23859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860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860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3860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3860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r</a:t>
            </a:r>
          </a:p>
        </p:txBody>
      </p:sp>
      <p:sp>
        <p:nvSpPr>
          <p:cNvPr id="23860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s</a:t>
            </a:r>
          </a:p>
        </p:txBody>
      </p:sp>
      <p:sp>
        <p:nvSpPr>
          <p:cNvPr id="23860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t</a:t>
            </a:r>
          </a:p>
        </p:txBody>
      </p: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u</a:t>
            </a:r>
          </a:p>
        </p:txBody>
      </p:sp>
      <p:sp>
        <p:nvSpPr>
          <p:cNvPr id="23860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v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w</a:t>
            </a:r>
          </a:p>
        </p:txBody>
      </p:sp>
      <p:sp>
        <p:nvSpPr>
          <p:cNvPr id="23860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23861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y</a:t>
            </a:r>
          </a:p>
        </p:txBody>
      </p:sp>
      <p:cxnSp>
        <p:nvCxnSpPr>
          <p:cNvPr id="238611" name="AutoShape 19"/>
          <p:cNvCxnSpPr>
            <a:cxnSpLocks noChangeShapeType="1"/>
            <a:stCxn id="238596" idx="0"/>
            <a:endCxn id="23859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8612" name="AutoShape 20"/>
          <p:cNvCxnSpPr>
            <a:cxnSpLocks noChangeShapeType="1"/>
            <a:stCxn id="238595" idx="6"/>
            <a:endCxn id="23859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8613" name="AutoShape 21"/>
          <p:cNvCxnSpPr>
            <a:cxnSpLocks noChangeShapeType="1"/>
            <a:stCxn id="238597" idx="4"/>
            <a:endCxn id="23859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8614" name="AutoShape 22"/>
          <p:cNvCxnSpPr>
            <a:cxnSpLocks noChangeShapeType="1"/>
            <a:stCxn id="238598" idx="7"/>
            <a:endCxn id="23859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8615" name="AutoShape 23"/>
          <p:cNvCxnSpPr>
            <a:cxnSpLocks noChangeShapeType="1"/>
            <a:stCxn id="238598" idx="6"/>
            <a:endCxn id="23860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8616" name="AutoShape 24"/>
          <p:cNvCxnSpPr>
            <a:cxnSpLocks noChangeShapeType="1"/>
            <a:stCxn id="238600" idx="0"/>
            <a:endCxn id="23859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8617" name="AutoShape 25"/>
          <p:cNvCxnSpPr>
            <a:cxnSpLocks noChangeShapeType="1"/>
            <a:stCxn id="238599" idx="6"/>
            <a:endCxn id="23860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8618" name="AutoShape 26"/>
          <p:cNvCxnSpPr>
            <a:cxnSpLocks noChangeShapeType="1"/>
            <a:stCxn id="238600" idx="6"/>
            <a:endCxn id="23860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8619" name="AutoShape 27"/>
          <p:cNvCxnSpPr>
            <a:cxnSpLocks noChangeShapeType="1"/>
            <a:stCxn id="238602" idx="0"/>
            <a:endCxn id="23860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8620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i="1">
                <a:latin typeface="Times New Roman" pitchFamily="18" charset="0"/>
              </a:rPr>
              <a:t>Q:</a:t>
            </a:r>
          </a:p>
        </p:txBody>
      </p:sp>
      <p:sp>
        <p:nvSpPr>
          <p:cNvPr id="238621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i="1">
                <a:latin typeface="Times New Roman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3961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3962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962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23962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23962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962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3962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3962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r</a:t>
            </a: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s</a:t>
            </a: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t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u</a:t>
            </a:r>
          </a:p>
        </p:txBody>
      </p:sp>
      <p:sp>
        <p:nvSpPr>
          <p:cNvPr id="23963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v</a:t>
            </a:r>
          </a:p>
        </p:txBody>
      </p:sp>
      <p:sp>
        <p:nvSpPr>
          <p:cNvPr id="23963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w</a:t>
            </a:r>
          </a:p>
        </p:txBody>
      </p:sp>
      <p:sp>
        <p:nvSpPr>
          <p:cNvPr id="23963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23963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y</a:t>
            </a:r>
          </a:p>
        </p:txBody>
      </p:sp>
      <p:cxnSp>
        <p:nvCxnSpPr>
          <p:cNvPr id="239635" name="AutoShape 19"/>
          <p:cNvCxnSpPr>
            <a:cxnSpLocks noChangeShapeType="1"/>
            <a:stCxn id="239620" idx="0"/>
            <a:endCxn id="23961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9636" name="AutoShape 20"/>
          <p:cNvCxnSpPr>
            <a:cxnSpLocks noChangeShapeType="1"/>
            <a:stCxn id="239619" idx="6"/>
            <a:endCxn id="23962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9637" name="AutoShape 21"/>
          <p:cNvCxnSpPr>
            <a:cxnSpLocks noChangeShapeType="1"/>
            <a:stCxn id="239621" idx="4"/>
            <a:endCxn id="23962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9638" name="AutoShape 22"/>
          <p:cNvCxnSpPr>
            <a:cxnSpLocks noChangeShapeType="1"/>
            <a:stCxn id="239622" idx="7"/>
            <a:endCxn id="23962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9639" name="AutoShape 23"/>
          <p:cNvCxnSpPr>
            <a:cxnSpLocks noChangeShapeType="1"/>
            <a:stCxn id="239622" idx="6"/>
            <a:endCxn id="23962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9640" name="AutoShape 24"/>
          <p:cNvCxnSpPr>
            <a:cxnSpLocks noChangeShapeType="1"/>
            <a:stCxn id="239624" idx="0"/>
            <a:endCxn id="23962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9641" name="AutoShape 25"/>
          <p:cNvCxnSpPr>
            <a:cxnSpLocks noChangeShapeType="1"/>
            <a:stCxn id="239623" idx="6"/>
            <a:endCxn id="23962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9642" name="AutoShape 26"/>
          <p:cNvCxnSpPr>
            <a:cxnSpLocks noChangeShapeType="1"/>
            <a:stCxn id="239624" idx="6"/>
            <a:endCxn id="23962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9643" name="AutoShape 27"/>
          <p:cNvCxnSpPr>
            <a:cxnSpLocks noChangeShapeType="1"/>
            <a:stCxn id="239626" idx="0"/>
            <a:endCxn id="23962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9644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i="1">
                <a:latin typeface="Times New Roman" pitchFamily="18" charset="0"/>
              </a:rPr>
              <a:t>Q:</a:t>
            </a:r>
          </a:p>
        </p:txBody>
      </p:sp>
      <p:sp>
        <p:nvSpPr>
          <p:cNvPr id="239645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Ø</a:t>
            </a:r>
            <a:endParaRPr lang="en-US" sz="28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DFS: Color Scheme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963" y="2252663"/>
            <a:ext cx="8016875" cy="2671762"/>
          </a:xfrm>
        </p:spPr>
        <p:txBody>
          <a:bodyPr/>
          <a:lstStyle/>
          <a:p>
            <a:r>
              <a:rPr lang="en-US" sz="3600"/>
              <a:t>Vertices initially colored white</a:t>
            </a:r>
          </a:p>
          <a:p>
            <a:r>
              <a:rPr lang="en-US" sz="3600"/>
              <a:t>Then colored gray when discovered</a:t>
            </a:r>
          </a:p>
          <a:p>
            <a:r>
              <a:rPr lang="en-US" sz="3600"/>
              <a:t>Then black when finished</a:t>
            </a:r>
          </a:p>
          <a:p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BFS: Complexity Analysis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1870075"/>
            <a:ext cx="7612062" cy="2971800"/>
          </a:xfrm>
        </p:spPr>
        <p:txBody>
          <a:bodyPr/>
          <a:lstStyle/>
          <a:p>
            <a:r>
              <a:rPr lang="en-US" sz="3200"/>
              <a:t>Queuing time is O(V) and scanning all edges requires O(E)</a:t>
            </a:r>
          </a:p>
          <a:p>
            <a:r>
              <a:rPr lang="en-US" sz="3200"/>
              <a:t>Overhead for initialization is O (V)</a:t>
            </a:r>
          </a:p>
          <a:p>
            <a:r>
              <a:rPr lang="en-US" sz="3200"/>
              <a:t>So, total running time is O(V+E)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BFS: Application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724025"/>
            <a:ext cx="7700962" cy="4114800"/>
          </a:xfrm>
        </p:spPr>
        <p:txBody>
          <a:bodyPr/>
          <a:lstStyle/>
          <a:p>
            <a:endParaRPr lang="en-US" sz="3200"/>
          </a:p>
          <a:p>
            <a:endParaRPr lang="en-US" sz="3200"/>
          </a:p>
          <a:p>
            <a:r>
              <a:rPr lang="en-US" sz="3200"/>
              <a:t>Shortest path problem</a:t>
            </a:r>
          </a:p>
          <a:p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DFS: Time Stamps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724025"/>
            <a:ext cx="8004175" cy="4114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600"/>
              <a:t>Discover time d[u]:  when u is first discovered </a:t>
            </a:r>
          </a:p>
          <a:p>
            <a:pPr>
              <a:spcBef>
                <a:spcPct val="50000"/>
              </a:spcBef>
            </a:pPr>
            <a:r>
              <a:rPr lang="en-US" sz="3600"/>
              <a:t>Finish time f[u]: when backtrack from u </a:t>
            </a:r>
          </a:p>
          <a:p>
            <a:pPr>
              <a:spcBef>
                <a:spcPct val="50000"/>
              </a:spcBef>
            </a:pPr>
            <a:r>
              <a:rPr lang="en-US" sz="3600"/>
              <a:t>d[u] &lt; f[u]</a:t>
            </a:r>
          </a:p>
          <a:p>
            <a:endParaRPr lang="en-US" sz="3600"/>
          </a:p>
          <a:p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9353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9354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9354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9354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9354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9354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9354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9354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cxnSp>
        <p:nvCxnSpPr>
          <p:cNvPr id="193547" name="AutoShape 11"/>
          <p:cNvCxnSpPr>
            <a:cxnSpLocks noChangeShapeType="1"/>
            <a:stCxn id="193539" idx="3"/>
            <a:endCxn id="19354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3548" name="AutoShape 12"/>
          <p:cNvCxnSpPr>
            <a:cxnSpLocks noChangeShapeType="1"/>
            <a:stCxn id="193545" idx="5"/>
            <a:endCxn id="19354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3549" name="AutoShape 13"/>
          <p:cNvCxnSpPr>
            <a:cxnSpLocks noChangeShapeType="1"/>
            <a:stCxn id="193545" idx="6"/>
            <a:endCxn id="19354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3550" name="AutoShape 14"/>
          <p:cNvCxnSpPr>
            <a:cxnSpLocks noChangeShapeType="1"/>
            <a:stCxn id="193543" idx="2"/>
            <a:endCxn id="19354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3551" name="AutoShape 15"/>
          <p:cNvCxnSpPr>
            <a:cxnSpLocks noChangeShapeType="1"/>
            <a:stCxn id="193544" idx="0"/>
            <a:endCxn id="19353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3552" name="AutoShape 16"/>
          <p:cNvCxnSpPr>
            <a:cxnSpLocks noChangeShapeType="1"/>
            <a:stCxn id="193539" idx="5"/>
            <a:endCxn id="19354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3553" name="AutoShape 17"/>
          <p:cNvCxnSpPr>
            <a:cxnSpLocks noChangeShapeType="1"/>
            <a:stCxn id="193540" idx="4"/>
            <a:endCxn id="19354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3554" name="AutoShape 18"/>
          <p:cNvCxnSpPr>
            <a:cxnSpLocks noChangeShapeType="1"/>
            <a:stCxn id="193539" idx="6"/>
            <a:endCxn id="19354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3555" name="AutoShape 19"/>
          <p:cNvCxnSpPr>
            <a:cxnSpLocks noChangeShapeType="1"/>
            <a:stCxn id="193541" idx="2"/>
            <a:endCxn id="19354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3556" name="AutoShape 20"/>
          <p:cNvCxnSpPr>
            <a:cxnSpLocks noChangeShapeType="1"/>
            <a:stCxn id="193540" idx="5"/>
            <a:endCxn id="19354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3557" name="AutoShape 21"/>
          <p:cNvCxnSpPr>
            <a:cxnSpLocks noChangeShapeType="1"/>
            <a:stCxn id="193541" idx="3"/>
            <a:endCxn id="19354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3558" name="AutoShape 22"/>
          <p:cNvCxnSpPr>
            <a:cxnSpLocks noChangeShapeType="1"/>
            <a:stCxn id="193541" idx="4"/>
            <a:endCxn id="19354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3559" name="AutoShape 23"/>
          <p:cNvCxnSpPr>
            <a:cxnSpLocks noChangeShapeType="1"/>
            <a:stCxn id="193542" idx="2"/>
            <a:endCxn id="19354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3560" name="AutoShape 24"/>
          <p:cNvCxnSpPr>
            <a:cxnSpLocks noChangeShapeType="1"/>
            <a:stCxn id="193546" idx="3"/>
            <a:endCxn id="19354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356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6350" y="1398588"/>
            <a:ext cx="1014413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source</a:t>
            </a:r>
            <a:b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vertex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9456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9456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456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456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456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9456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9456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457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94571" name="AutoShape 11"/>
          <p:cNvCxnSpPr>
            <a:cxnSpLocks noChangeShapeType="1"/>
            <a:stCxn id="194563" idx="3"/>
            <a:endCxn id="19456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572" name="AutoShape 12"/>
          <p:cNvCxnSpPr>
            <a:cxnSpLocks noChangeShapeType="1"/>
            <a:stCxn id="194569" idx="5"/>
            <a:endCxn id="19456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573" name="AutoShape 13"/>
          <p:cNvCxnSpPr>
            <a:cxnSpLocks noChangeShapeType="1"/>
            <a:stCxn id="194569" idx="6"/>
            <a:endCxn id="19456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574" name="AutoShape 14"/>
          <p:cNvCxnSpPr>
            <a:cxnSpLocks noChangeShapeType="1"/>
            <a:stCxn id="194567" idx="2"/>
            <a:endCxn id="19456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575" name="AutoShape 15"/>
          <p:cNvCxnSpPr>
            <a:cxnSpLocks noChangeShapeType="1"/>
            <a:stCxn id="194568" idx="0"/>
            <a:endCxn id="19456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576" name="AutoShape 16"/>
          <p:cNvCxnSpPr>
            <a:cxnSpLocks noChangeShapeType="1"/>
            <a:stCxn id="194563" idx="5"/>
            <a:endCxn id="19456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577" name="AutoShape 17"/>
          <p:cNvCxnSpPr>
            <a:cxnSpLocks noChangeShapeType="1"/>
            <a:stCxn id="194564" idx="4"/>
            <a:endCxn id="19456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578" name="AutoShape 18"/>
          <p:cNvCxnSpPr>
            <a:cxnSpLocks noChangeShapeType="1"/>
            <a:stCxn id="194563" idx="6"/>
            <a:endCxn id="19456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579" name="AutoShape 19"/>
          <p:cNvCxnSpPr>
            <a:cxnSpLocks noChangeShapeType="1"/>
            <a:stCxn id="194565" idx="2"/>
            <a:endCxn id="19456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580" name="AutoShape 20"/>
          <p:cNvCxnSpPr>
            <a:cxnSpLocks noChangeShapeType="1"/>
            <a:stCxn id="194564" idx="5"/>
            <a:endCxn id="19457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581" name="AutoShape 21"/>
          <p:cNvCxnSpPr>
            <a:cxnSpLocks noChangeShapeType="1"/>
            <a:stCxn id="194565" idx="3"/>
            <a:endCxn id="19457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582" name="AutoShape 22"/>
          <p:cNvCxnSpPr>
            <a:cxnSpLocks noChangeShapeType="1"/>
            <a:stCxn id="194565" idx="4"/>
            <a:endCxn id="19456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583" name="AutoShape 23"/>
          <p:cNvCxnSpPr>
            <a:cxnSpLocks noChangeShapeType="1"/>
            <a:stCxn id="194566" idx="2"/>
            <a:endCxn id="19456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584" name="AutoShape 24"/>
          <p:cNvCxnSpPr>
            <a:cxnSpLocks noChangeShapeType="1"/>
            <a:stCxn id="194570" idx="3"/>
            <a:endCxn id="19456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58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86" name="Text Box 26"/>
          <p:cNvSpPr txBox="1">
            <a:spLocks noChangeArrowheads="1"/>
          </p:cNvSpPr>
          <p:nvPr/>
        </p:nvSpPr>
        <p:spPr bwMode="auto">
          <a:xfrm>
            <a:off x="6350" y="1398588"/>
            <a:ext cx="1014413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source</a:t>
            </a:r>
            <a:b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9458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9558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9558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558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559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559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9559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9559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9559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95595" name="AutoShape 11"/>
          <p:cNvCxnSpPr>
            <a:cxnSpLocks noChangeShapeType="1"/>
            <a:stCxn id="195587" idx="3"/>
            <a:endCxn id="19559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95596" name="AutoShape 12"/>
          <p:cNvCxnSpPr>
            <a:cxnSpLocks noChangeShapeType="1"/>
            <a:stCxn id="195593" idx="5"/>
            <a:endCxn id="19559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5597" name="AutoShape 13"/>
          <p:cNvCxnSpPr>
            <a:cxnSpLocks noChangeShapeType="1"/>
            <a:stCxn id="195593" idx="6"/>
            <a:endCxn id="19559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5598" name="AutoShape 14"/>
          <p:cNvCxnSpPr>
            <a:cxnSpLocks noChangeShapeType="1"/>
            <a:stCxn id="195591" idx="2"/>
            <a:endCxn id="19559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5599" name="AutoShape 15"/>
          <p:cNvCxnSpPr>
            <a:cxnSpLocks noChangeShapeType="1"/>
            <a:stCxn id="195592" idx="0"/>
            <a:endCxn id="19558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5600" name="AutoShape 16"/>
          <p:cNvCxnSpPr>
            <a:cxnSpLocks noChangeShapeType="1"/>
            <a:stCxn id="195587" idx="5"/>
            <a:endCxn id="19559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5601" name="AutoShape 17"/>
          <p:cNvCxnSpPr>
            <a:cxnSpLocks noChangeShapeType="1"/>
            <a:stCxn id="195588" idx="4"/>
            <a:endCxn id="19559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5602" name="AutoShape 18"/>
          <p:cNvCxnSpPr>
            <a:cxnSpLocks noChangeShapeType="1"/>
            <a:stCxn id="195587" idx="6"/>
            <a:endCxn id="19558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5603" name="AutoShape 19"/>
          <p:cNvCxnSpPr>
            <a:cxnSpLocks noChangeShapeType="1"/>
            <a:stCxn id="195589" idx="2"/>
            <a:endCxn id="19558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5604" name="AutoShape 20"/>
          <p:cNvCxnSpPr>
            <a:cxnSpLocks noChangeShapeType="1"/>
            <a:stCxn id="195588" idx="5"/>
            <a:endCxn id="19559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5605" name="AutoShape 21"/>
          <p:cNvCxnSpPr>
            <a:cxnSpLocks noChangeShapeType="1"/>
            <a:stCxn id="195589" idx="3"/>
            <a:endCxn id="19559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5606" name="AutoShape 22"/>
          <p:cNvCxnSpPr>
            <a:cxnSpLocks noChangeShapeType="1"/>
            <a:stCxn id="195589" idx="4"/>
            <a:endCxn id="19559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5607" name="AutoShape 23"/>
          <p:cNvCxnSpPr>
            <a:cxnSpLocks noChangeShapeType="1"/>
            <a:stCxn id="195590" idx="2"/>
            <a:endCxn id="19559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5608" name="AutoShape 24"/>
          <p:cNvCxnSpPr>
            <a:cxnSpLocks noChangeShapeType="1"/>
            <a:stCxn id="195594" idx="3"/>
            <a:endCxn id="19559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560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10" name="Text Box 26"/>
          <p:cNvSpPr txBox="1">
            <a:spLocks noChangeArrowheads="1"/>
          </p:cNvSpPr>
          <p:nvPr/>
        </p:nvSpPr>
        <p:spPr bwMode="auto">
          <a:xfrm>
            <a:off x="6350" y="1398588"/>
            <a:ext cx="1014413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source</a:t>
            </a:r>
            <a:b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 i="1">
                <a:solidFill>
                  <a:srgbClr val="990000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9561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1460</Words>
  <Application>Microsoft Office PowerPoint</Application>
  <PresentationFormat>On-screen Show (4:3)</PresentationFormat>
  <Paragraphs>708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CSE408 BFS, DFS, Connected components</vt:lpstr>
      <vt:lpstr>Graph Traversal</vt:lpstr>
      <vt:lpstr>Graph Search (traversal)</vt:lpstr>
      <vt:lpstr>Depth-First Search (DFS)</vt:lpstr>
      <vt:lpstr>DFS: Color Scheme</vt:lpstr>
      <vt:lpstr>DFS: Time Stamps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DFS: Algorithm</vt:lpstr>
      <vt:lpstr>Slide 25</vt:lpstr>
      <vt:lpstr>DFS: Complexity Analysis</vt:lpstr>
      <vt:lpstr>DFS: Application</vt:lpstr>
      <vt:lpstr>Breadth-first Search (BFS)</vt:lpstr>
      <vt:lpstr>BFS: the Color Scheme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BFS: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BFS: Complexity Analysis</vt:lpstr>
      <vt:lpstr>BFS: Application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72</cp:revision>
  <dcterms:created xsi:type="dcterms:W3CDTF">2014-12-10T04:50:26Z</dcterms:created>
  <dcterms:modified xsi:type="dcterms:W3CDTF">2014-12-18T05:39:42Z</dcterms:modified>
</cp:coreProperties>
</file>