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0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187575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Minimum Spanning Tree(</a:t>
            </a: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Prims,Kruskshal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)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19530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26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522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1300" y="1600200"/>
            <a:ext cx="6021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532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7516" y="1600200"/>
            <a:ext cx="602896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542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5635" y="1600200"/>
            <a:ext cx="60327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553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0202" y="1600200"/>
            <a:ext cx="60235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573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3336" y="1600200"/>
            <a:ext cx="601732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583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9545" y="1600200"/>
            <a:ext cx="602491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593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7670" y="1600200"/>
            <a:ext cx="602865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604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0202" y="1600200"/>
            <a:ext cx="60235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614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2654" y="1600200"/>
            <a:ext cx="603869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6247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7516" y="1600200"/>
            <a:ext cx="602896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minimum spanning tree connects all nodes in a given graph</a:t>
            </a:r>
          </a:p>
          <a:p>
            <a:r>
              <a:rPr lang="en-US" dirty="0"/>
              <a:t>A MST must be a connected and undirected graph</a:t>
            </a:r>
          </a:p>
          <a:p>
            <a:r>
              <a:rPr lang="en-US" dirty="0"/>
              <a:t>A MST can have weighted edges</a:t>
            </a:r>
          </a:p>
          <a:p>
            <a:r>
              <a:rPr lang="en-US" dirty="0"/>
              <a:t>Multiple MSTs can exist within a given undirected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6451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0362" y="1600200"/>
            <a:ext cx="60232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665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5635" y="1600200"/>
            <a:ext cx="60327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5635" y="1600200"/>
            <a:ext cx="60327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 Example</a:t>
            </a:r>
          </a:p>
        </p:txBody>
      </p:sp>
      <p:pic>
        <p:nvPicPr>
          <p:cNvPr id="686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6577" y="1600200"/>
            <a:ext cx="603084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Multiple MSTs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MSTs can be generated depending on which algorithm is used</a:t>
            </a:r>
          </a:p>
          <a:p>
            <a:r>
              <a:rPr lang="en-US"/>
              <a:t>If you wish to have an MST start at a specific node</a:t>
            </a:r>
          </a:p>
          <a:p>
            <a:r>
              <a:rPr lang="en-US"/>
              <a:t>However, if there are weighted edges and all weighted edges are unique, only one MST will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Life Application of a MST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 dirty="0"/>
              <a:t>	A cable TV company is laying cable in a new neighborhood. If it is constrained to bury the cable only along certain paths, then there would be a graph representing which points are connected by those paths. Some of those paths might be more expensive, because they are longer, or require the cable to be buried deeper; these paths would be represented by edges with larger weights.  A </a:t>
            </a:r>
            <a:r>
              <a:rPr lang="en-US" sz="2800" i="1" dirty="0"/>
              <a:t>minimum spanning tree</a:t>
            </a:r>
            <a:r>
              <a:rPr lang="en-US" sz="2800" dirty="0"/>
              <a:t> would be the network with the lowest total cost.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Initially discovered in 1930 by Vojtěch Jarník, then rediscovered in 1957 by Robert C. Prim</a:t>
            </a:r>
          </a:p>
          <a:p>
            <a:r>
              <a:rPr lang="en-US"/>
              <a:t>Similar to Dijkstra’s Algorithm regarding a connected graph</a:t>
            </a:r>
          </a:p>
          <a:p>
            <a:r>
              <a:rPr lang="en-US"/>
              <a:t>Starts off by picking any node within the graph and growing from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Cont.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Label the starting node, A, with a 0 and all others with infinite</a:t>
            </a:r>
          </a:p>
          <a:p>
            <a:pPr>
              <a:lnSpc>
                <a:spcPct val="90000"/>
              </a:lnSpc>
            </a:pPr>
            <a:r>
              <a:rPr lang="en-US"/>
              <a:t>Starting from A, update all the connected nodes’ labels to A with their weighted edges if it less than the labeled value</a:t>
            </a:r>
          </a:p>
          <a:p>
            <a:pPr>
              <a:lnSpc>
                <a:spcPct val="90000"/>
              </a:lnSpc>
            </a:pPr>
            <a:r>
              <a:rPr lang="en-US"/>
              <a:t>Find the next smallest label and update the corresponding connecting nodes</a:t>
            </a:r>
          </a:p>
          <a:p>
            <a:pPr>
              <a:lnSpc>
                <a:spcPct val="90000"/>
              </a:lnSpc>
            </a:pPr>
            <a:r>
              <a:rPr lang="en-US"/>
              <a:t>Repeat until all the nodes have been visited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Example</a:t>
            </a:r>
          </a:p>
        </p:txBody>
      </p:sp>
      <p:pic>
        <p:nvPicPr>
          <p:cNvPr id="4813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547" y="1600200"/>
            <a:ext cx="603490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Example</a:t>
            </a:r>
          </a:p>
        </p:txBody>
      </p:sp>
      <p:pic>
        <p:nvPicPr>
          <p:cNvPr id="501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7670" y="1600200"/>
            <a:ext cx="602865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Created in 1957 by Joseph Kruskal</a:t>
            </a:r>
          </a:p>
          <a:p>
            <a:pPr>
              <a:lnSpc>
                <a:spcPct val="90000"/>
              </a:lnSpc>
            </a:pPr>
            <a:r>
              <a:rPr lang="en-US" sz="2400"/>
              <a:t>Finds the MST by taking the smallest weight in the graph and connecting the two nodes and repeating until all nodes are connected to just one tree</a:t>
            </a:r>
          </a:p>
          <a:p>
            <a:pPr>
              <a:lnSpc>
                <a:spcPct val="90000"/>
              </a:lnSpc>
            </a:pPr>
            <a:r>
              <a:rPr lang="en-US" sz="2400"/>
              <a:t>This is done by creating a priority queue using the weights as keys</a:t>
            </a:r>
          </a:p>
          <a:p>
            <a:pPr>
              <a:lnSpc>
                <a:spcPct val="90000"/>
              </a:lnSpc>
            </a:pPr>
            <a:r>
              <a:rPr lang="en-US" sz="2400"/>
              <a:t>Each node starts off as it’s own tree</a:t>
            </a:r>
          </a:p>
          <a:p>
            <a:pPr>
              <a:lnSpc>
                <a:spcPct val="90000"/>
              </a:lnSpc>
            </a:pPr>
            <a:r>
              <a:rPr lang="en-US" sz="2400"/>
              <a:t>While the queue is not empty, if the edge retrieved connects two trees, connect them, if not, discard it</a:t>
            </a:r>
          </a:p>
          <a:p>
            <a:pPr>
              <a:lnSpc>
                <a:spcPct val="90000"/>
              </a:lnSpc>
            </a:pPr>
            <a:r>
              <a:rPr lang="en-US" sz="2400"/>
              <a:t>Once the queue is empty, you are left with the minimum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340</Words>
  <Application>Microsoft Office PowerPoint</Application>
  <PresentationFormat>On-screen Show (4:3)</PresentationFormat>
  <Paragraphs>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CSE408 Minimum Spanning Tree(Prims,Kruskshal)</vt:lpstr>
      <vt:lpstr>Minimum Spanning Tree</vt:lpstr>
      <vt:lpstr>More about Multiple MSTs</vt:lpstr>
      <vt:lpstr>Real Life Application of a MST</vt:lpstr>
      <vt:lpstr>Prim’s Algorithm</vt:lpstr>
      <vt:lpstr>Prim’s Algorithm Cont.</vt:lpstr>
      <vt:lpstr>Prim’s Algorithm Example</vt:lpstr>
      <vt:lpstr>Prim’s Algorithm Example</vt:lpstr>
      <vt:lpstr>Kruskal’s Algorithm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Kruskal’s Algorithm Example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75</cp:revision>
  <dcterms:created xsi:type="dcterms:W3CDTF">2014-12-10T04:50:26Z</dcterms:created>
  <dcterms:modified xsi:type="dcterms:W3CDTF">2014-12-18T05:43:16Z</dcterms:modified>
</cp:coreProperties>
</file>