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bmeyer.de/backtrack/achtdamen/eight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492375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Back tracking Algorithm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32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Backtracking – 8 queens problem - Analysis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Another possible brute-force algorithm is generate the permutations of the numbers 1 through 8 (of which there are 8! = 40,320), </a:t>
            </a:r>
          </a:p>
          <a:p>
            <a:pPr lvl="1">
              <a:defRPr/>
            </a:pPr>
            <a:r>
              <a:rPr lang="en-US" dirty="0" smtClean="0"/>
              <a:t>and uses the elements of each permutation as indices to place a queen on each row. </a:t>
            </a:r>
          </a:p>
          <a:p>
            <a:pPr lvl="1">
              <a:defRPr/>
            </a:pPr>
            <a:r>
              <a:rPr lang="en-US" dirty="0" smtClean="0"/>
              <a:t>Then it rejects those boards with diagonal attacking positions.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backtracking algorithm, is a slight improvement on the permutation method, </a:t>
            </a:r>
          </a:p>
          <a:p>
            <a:pPr lvl="1">
              <a:defRPr/>
            </a:pPr>
            <a:r>
              <a:rPr lang="en-US" dirty="0" smtClean="0"/>
              <a:t>constructs the search tree by considering one row of the board at a time, eliminating most non-solution board positions at a very early stage in their construction. </a:t>
            </a:r>
          </a:p>
          <a:p>
            <a:pPr lvl="1">
              <a:defRPr/>
            </a:pPr>
            <a:r>
              <a:rPr lang="en-US" dirty="0" smtClean="0"/>
              <a:t>Because it rejects row and diagonal attacks even on incomplete boards, it examines only 15,720 possible queen placements.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further improvement which examines only 5,508 possible queen placements is to combine the permutation based method with the early pruning method: </a:t>
            </a:r>
          </a:p>
          <a:p>
            <a:pPr lvl="1">
              <a:defRPr/>
            </a:pPr>
            <a:r>
              <a:rPr lang="en-US" dirty="0" smtClean="0"/>
              <a:t>The permutations are generated depth-first, and the search space is pruned if the partial permutation produces a diagonal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4495800" cy="4800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Backtracking is a technique used to solve problems with a large search space, by systematically trying and eliminating possibilities.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standard example of backtracking would be going through a maze.  </a:t>
            </a:r>
          </a:p>
          <a:p>
            <a:pPr lvl="1">
              <a:defRPr/>
            </a:pPr>
            <a:r>
              <a:rPr lang="en-US" dirty="0" smtClean="0"/>
              <a:t>At some point in a maze, you might have two options of which direction to go: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maz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425" y="3009900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 rot="-1727400">
            <a:off x="4487863" y="2686050"/>
            <a:ext cx="1465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67425" y="3238500"/>
            <a:ext cx="1328738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Portion 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rot="-5400000">
            <a:off x="4945063" y="4208462"/>
            <a:ext cx="1455738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i="1">
                <a:solidFill>
                  <a:srgbClr val="7030A0"/>
                </a:solidFill>
              </a:rPr>
              <a:t>Portion B</a:t>
            </a: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rot="16200000" flipH="1">
            <a:off x="5316538" y="3135313"/>
            <a:ext cx="461962" cy="43021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maz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6581" y="1866900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 rot="-1727400">
            <a:off x="4592681" y="1276350"/>
            <a:ext cx="1465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5973806" y="2095500"/>
            <a:ext cx="1338263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7030A0"/>
                </a:solidFill>
              </a:rPr>
              <a:t>Portion B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 rot="-5400000">
            <a:off x="4857000" y="3369469"/>
            <a:ext cx="1444625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i="1">
                <a:solidFill>
                  <a:srgbClr val="0070C0"/>
                </a:solidFill>
              </a:rPr>
              <a:t>Portion A</a:t>
            </a:r>
          </a:p>
        </p:txBody>
      </p:sp>
      <p:cxnSp>
        <p:nvCxnSpPr>
          <p:cNvPr id="9" name="Straight Arrow Connector 8"/>
          <p:cNvCxnSpPr>
            <a:stCxn id="11268" idx="2"/>
          </p:cNvCxnSpPr>
          <p:nvPr/>
        </p:nvCxnSpPr>
        <p:spPr>
          <a:xfrm rot="16200000" flipH="1">
            <a:off x="5245938" y="1899444"/>
            <a:ext cx="614362" cy="23495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0" y="990600"/>
            <a:ext cx="426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</a:rPr>
              <a:t>One strategy </a:t>
            </a:r>
            <a:r>
              <a:rPr lang="en-US" sz="2800" dirty="0">
                <a:latin typeface="Arial" charset="0"/>
              </a:rPr>
              <a:t>would be to try going through </a:t>
            </a:r>
            <a:r>
              <a:rPr lang="en-US" sz="2800" b="1" dirty="0">
                <a:solidFill>
                  <a:srgbClr val="0070C0"/>
                </a:solidFill>
                <a:latin typeface="Arial" charset="0"/>
              </a:rPr>
              <a:t>Portion A</a:t>
            </a:r>
            <a:r>
              <a:rPr lang="en-US" sz="2800" dirty="0">
                <a:latin typeface="Arial" charset="0"/>
              </a:rPr>
              <a:t> of the maze.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>
                <a:latin typeface="Arial" charset="0"/>
              </a:rPr>
              <a:t>If you get stuck before you find your way out, then you </a:t>
            </a:r>
            <a:r>
              <a:rPr lang="en-US" sz="2400" b="1" i="1" dirty="0">
                <a:latin typeface="Arial" charset="0"/>
              </a:rPr>
              <a:t>"backtrack"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to the junction.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Arial" charset="0"/>
              </a:rPr>
              <a:t>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latin typeface="Arial" charset="0"/>
              </a:rPr>
              <a:t>At this point in time you know that </a:t>
            </a:r>
            <a:r>
              <a:rPr lang="en-US" sz="2800" b="1" dirty="0">
                <a:solidFill>
                  <a:srgbClr val="0070C0"/>
                </a:solidFill>
                <a:latin typeface="Arial" charset="0"/>
              </a:rPr>
              <a:t>Portion A </a:t>
            </a:r>
            <a:r>
              <a:rPr lang="en-US" sz="2800" dirty="0">
                <a:latin typeface="Arial" charset="0"/>
              </a:rPr>
              <a:t>will </a:t>
            </a:r>
            <a:r>
              <a:rPr lang="en-US" sz="2800" b="1" i="1" dirty="0">
                <a:latin typeface="Arial" charset="0"/>
              </a:rPr>
              <a:t>NOT</a:t>
            </a:r>
            <a:r>
              <a:rPr lang="en-US" sz="2800" dirty="0">
                <a:latin typeface="Arial" charset="0"/>
              </a:rPr>
              <a:t> lead you out of the maze,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>
                <a:latin typeface="Arial" charset="0"/>
              </a:rPr>
              <a:t>so you then start searching in </a:t>
            </a:r>
            <a:r>
              <a:rPr lang="en-US" sz="2400" b="1" dirty="0">
                <a:solidFill>
                  <a:srgbClr val="7030A0"/>
                </a:solidFill>
                <a:latin typeface="Arial" charset="0"/>
              </a:rPr>
              <a:t>Portion B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-15240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Backtracking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4419600" cy="5943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Clearly, at a single junction you could have even more than 2 choices.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backtracking strategy says to try each choice, one after the other, </a:t>
            </a:r>
          </a:p>
          <a:p>
            <a:pPr lvl="1">
              <a:defRPr/>
            </a:pPr>
            <a:r>
              <a:rPr lang="en-US" dirty="0" smtClean="0"/>
              <a:t>if you ever get stuck, </a:t>
            </a:r>
            <a:r>
              <a:rPr lang="en-US" b="1" i="1" dirty="0" smtClean="0"/>
              <a:t>"backtrack"</a:t>
            </a:r>
            <a:r>
              <a:rPr lang="en-US" b="1" dirty="0" smtClean="0"/>
              <a:t> </a:t>
            </a:r>
            <a:r>
              <a:rPr lang="en-US" dirty="0" smtClean="0"/>
              <a:t>to the junction and try the next choice.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try all choices and never found a way out, then there IS no solution to the maze.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maze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225" y="2286000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330493">
            <a:off x="6289675" y="3544888"/>
            <a:ext cx="1582738" cy="522287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29600" y="43434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7365206" y="3860007"/>
            <a:ext cx="446087" cy="825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21613" y="3962400"/>
            <a:ext cx="407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48600" y="4648200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5240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Backtracking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-76200"/>
            <a:ext cx="878205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Backtracking – Eight Queens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4648200" cy="5334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Find an arrangement of </a:t>
            </a:r>
            <a:r>
              <a:rPr lang="en-US" b="1" dirty="0" smtClean="0"/>
              <a:t>8 </a:t>
            </a:r>
            <a:r>
              <a:rPr lang="en-US" dirty="0" smtClean="0"/>
              <a:t>queens on a single chess board such that no two queens are attacking one another.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chess, queens can move all the way down any row, column or diagonal (so long as no pieces are in the way).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Due to the first two restrictions, it's clear that each row and column of the board will have exactly one queen.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981200"/>
            <a:ext cx="302895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4572000" cy="5867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The backtracking strategy is as follows: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Place a queen on the first available square in row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 smtClean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Move onto the next row, placing a queen on the first available square there (that doesn't conflict with the previously placed queens).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 smtClean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Continue in this fashion until either: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 smtClean="0"/>
              <a:t>you have solved the problem, or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 smtClean="0"/>
              <a:t>you get stuck. </a:t>
            </a:r>
          </a:p>
          <a:p>
            <a:pPr marL="1328738" lvl="3" indent="-514350">
              <a:defRPr/>
            </a:pPr>
            <a:r>
              <a:rPr lang="en-US" dirty="0" smtClean="0"/>
              <a:t>When you get stuck, remove the queens that got you there, until you get to a row where there is another valid square to try.</a:t>
            </a:r>
            <a:endParaRPr lang="en-US" dirty="0"/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5638800" y="5029200"/>
            <a:ext cx="3505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Animated Example:</a:t>
            </a:r>
          </a:p>
          <a:p>
            <a:r>
              <a:rPr lang="en-US" dirty="0">
                <a:hlinkClick r:id="rId2"/>
              </a:rPr>
              <a:t>http://www.hbmeyer.de/backtrack/achtdamen/eight.htm#up</a:t>
            </a:r>
            <a:endParaRPr lang="en-US" dirty="0"/>
          </a:p>
        </p:txBody>
      </p:sp>
      <p:pic>
        <p:nvPicPr>
          <p:cNvPr id="14341" name="Picture 5" descr="chess_boar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990600"/>
            <a:ext cx="352901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939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48400" y="13970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86600" y="1854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1200" y="2235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05600" y="26924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458200" y="26670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72200" y="3505200"/>
            <a:ext cx="2259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Continue…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9050" y="-76200"/>
            <a:ext cx="878205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Backtracking – Eight Queens Problem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499350" cy="4800600"/>
          </a:xfrm>
        </p:spPr>
        <p:txBody>
          <a:bodyPr/>
          <a:lstStyle/>
          <a:p>
            <a:r>
              <a:rPr lang="en-US" smtClean="0"/>
              <a:t>When we carry out backtracking, an easy way to visualize what is going on is a tree that shows all the different possibilities that have been tried.</a:t>
            </a:r>
          </a:p>
          <a:p>
            <a:r>
              <a:rPr lang="en-US" smtClean="0"/>
              <a:t>On the board we will show a visual representation of solving the 4 Queens problem (placing 4 queens on a 4x4 board where no two attack one another).</a:t>
            </a:r>
          </a:p>
          <a:p>
            <a:endParaRPr lang="en-US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9050" y="-76200"/>
            <a:ext cx="878205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Backtracking – Eight Queens Problem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neat thing about coding up backtracking, is that it can be done recursively, without having to do all the bookkeeping at once.</a:t>
            </a:r>
          </a:p>
          <a:p>
            <a:pPr lvl="1"/>
            <a:r>
              <a:rPr lang="en-US" smtClean="0"/>
              <a:t>Instead, the stack or recursive calls does most of the bookkeeping </a:t>
            </a:r>
          </a:p>
          <a:p>
            <a:pPr lvl="1"/>
            <a:r>
              <a:rPr lang="en-US" smtClean="0"/>
              <a:t>(ie, keeping track of which queens we've placed, and which combinations we've tried so far, etc.)</a:t>
            </a:r>
          </a:p>
          <a:p>
            <a:endParaRPr lang="en-US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9050" y="-76200"/>
            <a:ext cx="878205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Backtracking – Eight Queens Problem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7162800" cy="5867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solveItRec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perm[],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location,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onesquare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[])  {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if (location == SIZE)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printSol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(perm);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for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&lt;SIZE;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== false) {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if (!conflict(perm, location,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perm[location]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= true;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solveItRec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(perm, location+1,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= false;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}                                   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}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}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84137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perm[] </a:t>
            </a:r>
            <a:r>
              <a:rPr lang="en-US" sz="1600" dirty="0"/>
              <a:t>- stores a valid permutation of queens from index 0 to location-1. 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location</a:t>
            </a:r>
            <a:r>
              <a:rPr lang="en-US" sz="1600" dirty="0"/>
              <a:t> – the column we are placing the next queen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usedList</a:t>
            </a:r>
            <a:r>
              <a:rPr lang="en-US" sz="1600" b="1" dirty="0">
                <a:solidFill>
                  <a:srgbClr val="7030A0"/>
                </a:solidFill>
              </a:rPr>
              <a:t>[] </a:t>
            </a:r>
            <a:r>
              <a:rPr lang="en-US" sz="1600" dirty="0"/>
              <a:t>– keeps track of the rows in which the queens have already been placed.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86200" y="1611313"/>
            <a:ext cx="4800600" cy="3698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Found a solution to the problem, so print it!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3429000" y="1797050"/>
            <a:ext cx="457200" cy="317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5200" y="2286000"/>
            <a:ext cx="533400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Loop through possible rows to place this queen.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 flipV="1">
            <a:off x="2971800" y="2470150"/>
            <a:ext cx="533400" cy="444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00" y="2895600"/>
            <a:ext cx="426720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Only try this row if it hasn’t been used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rot="10800000" flipV="1">
            <a:off x="3200400" y="3079750"/>
            <a:ext cx="609600" cy="444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91000" y="3429000"/>
            <a:ext cx="4724400" cy="646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Check if this position conflicts with any previous queens on the diagonal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rot="10800000">
            <a:off x="3505200" y="3733800"/>
            <a:ext cx="685800" cy="190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257800" y="4343400"/>
            <a:ext cx="3581400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mark the queen in this row</a:t>
            </a:r>
          </a:p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mark the row as used</a:t>
            </a:r>
          </a:p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solve the next column location recursively</a:t>
            </a:r>
          </a:p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un-mark the row as used, so we can get ALL possible valid solutions.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3962400" y="4495800"/>
            <a:ext cx="12954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14" grpId="0" animBg="1"/>
      <p:bldP spid="16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884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CSE408 Back tracking Algorithm</vt:lpstr>
      <vt:lpstr>Backtracking</vt:lpstr>
      <vt:lpstr>Slide 3</vt:lpstr>
      <vt:lpstr>Slide 4</vt:lpstr>
      <vt:lpstr>Backtracking – Eight Queens Problem</vt:lpstr>
      <vt:lpstr>Backtracking – Eight Queens Problem</vt:lpstr>
      <vt:lpstr>Backtracking – Eight Queens Problem</vt:lpstr>
      <vt:lpstr>Backtracking – Eight Queens Problem</vt:lpstr>
      <vt:lpstr>Slide 9</vt:lpstr>
      <vt:lpstr>Backtracking – 8 queens problem - Analysis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102</cp:revision>
  <dcterms:created xsi:type="dcterms:W3CDTF">2014-12-10T04:50:26Z</dcterms:created>
  <dcterms:modified xsi:type="dcterms:W3CDTF">2014-12-18T05:44:12Z</dcterms:modified>
</cp:coreProperties>
</file>