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29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86000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Sub set sum , Assignment problem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34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Subset problem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981200"/>
            <a:ext cx="73152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set sum </a:t>
            </a:r>
            <a:r>
              <a:rPr lang="en-US" dirty="0" err="1" smtClean="0"/>
              <a:t>Algo</a:t>
            </a:r>
            <a:endParaRPr lang="en-US" dirty="0" smtClean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2133600"/>
            <a:ext cx="6005513" cy="304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 and Bound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2514600"/>
            <a:ext cx="7696200" cy="2286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828800"/>
            <a:ext cx="7391400" cy="3810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problem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286000"/>
            <a:ext cx="7010400" cy="2514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problem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2286000"/>
            <a:ext cx="5867400" cy="533400"/>
          </a:xfrm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239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Exmaple</a:t>
            </a:r>
            <a:endParaRPr lang="en-US" dirty="0" smtClean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981200"/>
            <a:ext cx="7239000" cy="3352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24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CSE408 Sub set sum , Assignment problem</vt:lpstr>
      <vt:lpstr>Subset problem</vt:lpstr>
      <vt:lpstr>Sub set sum Algo</vt:lpstr>
      <vt:lpstr>Branch and Bound</vt:lpstr>
      <vt:lpstr>Branch and bound</vt:lpstr>
      <vt:lpstr>Assignment problem</vt:lpstr>
      <vt:lpstr>Assignment problem</vt:lpstr>
      <vt:lpstr>Exmaple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106</cp:revision>
  <dcterms:created xsi:type="dcterms:W3CDTF">2014-12-10T04:50:26Z</dcterms:created>
  <dcterms:modified xsi:type="dcterms:W3CDTF">2014-12-18T05:44:26Z</dcterms:modified>
</cp:coreProperties>
</file>