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99" r:id="rId3"/>
    <p:sldId id="300" r:id="rId4"/>
    <p:sldId id="301" r:id="rId5"/>
    <p:sldId id="302" r:id="rId6"/>
    <p:sldId id="29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LL" initials="D" lastIdx="1" clrIdx="0"/>
  <p:cmAuthor id="1" name="MKE" initials="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C20CE-4916-4077-89FC-6A60F28A7DE5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6BF38-7B36-4E97-89EB-00AB373CCA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2880"/>
            <a:ext cx="8229600" cy="1143000"/>
          </a:xfr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effectLst/>
              </a:defRPr>
            </a:lvl1pPr>
            <a:lvl2pPr>
              <a:defRPr b="0">
                <a:solidFill>
                  <a:schemeClr val="tx1"/>
                </a:solidFill>
                <a:effectLst/>
              </a:defRPr>
            </a:lvl2pPr>
            <a:lvl3pPr>
              <a:defRPr b="0">
                <a:solidFill>
                  <a:schemeClr val="tx1"/>
                </a:solidFill>
                <a:effectLst/>
              </a:defRPr>
            </a:lvl3pPr>
            <a:lvl4pPr>
              <a:defRPr b="0">
                <a:solidFill>
                  <a:schemeClr val="tx1"/>
                </a:solidFill>
                <a:effectLst/>
              </a:defRPr>
            </a:lvl4pPr>
            <a:lvl5pPr>
              <a:defRPr b="0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828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388" y="2286000"/>
            <a:ext cx="8856662" cy="1470025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CSE408</a:t>
            </a: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/>
            </a:r>
            <a:b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TSP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4038600"/>
            <a:ext cx="70580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33800" y="4724400"/>
            <a:ext cx="20300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  <a:cs typeface="+mn-cs"/>
              </a:rPr>
              <a:t>Lecture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  <a:cs typeface="+mn-cs"/>
              </a:rPr>
              <a:t>#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 36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Traveling Salesman Problem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each city </a:t>
            </a:r>
            <a:r>
              <a:rPr lang="en-US" i="1" smtClean="0"/>
              <a:t>i, 1≤ i ≤ n, find </a:t>
            </a:r>
            <a:r>
              <a:rPr lang="en-US" smtClean="0"/>
              <a:t>the sum </a:t>
            </a:r>
            <a:r>
              <a:rPr lang="en-US" i="1" smtClean="0"/>
              <a:t>si of the distances from city i to the two nearest cities; compute the sums of these n numbers, divide the result by 2, and, if all the distances are integers,</a:t>
            </a:r>
            <a:r>
              <a:rPr lang="en-US" smtClean="0"/>
              <a:t>round up the result to the nearest integer: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Traveling Salesman Problem</a:t>
            </a:r>
          </a:p>
        </p:txBody>
      </p:sp>
      <p:pic>
        <p:nvPicPr>
          <p:cNvPr id="2355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191000" y="2514600"/>
            <a:ext cx="1447800" cy="333375"/>
          </a:xfrm>
        </p:spPr>
      </p:pic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429000"/>
            <a:ext cx="70104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Edge(a,d) and (d,a)</a:t>
            </a:r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66800" y="2995613"/>
            <a:ext cx="8077200" cy="111918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1066800"/>
            <a:ext cx="8686800" cy="54864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871759">
            <a:off x="2068879" y="2967335"/>
            <a:ext cx="454502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77</Words>
  <Application>Microsoft Office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CSE408 TSP</vt:lpstr>
      <vt:lpstr>Traveling Salesman Problem</vt:lpstr>
      <vt:lpstr>Traveling Salesman Problem</vt:lpstr>
      <vt:lpstr>Edge(a,d) and (d,a)</vt:lpstr>
      <vt:lpstr>Example 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CSE408 Design and analysis of algorithms</dc:title>
  <dc:creator>DELL</dc:creator>
  <cp:lastModifiedBy>DELL</cp:lastModifiedBy>
  <cp:revision>109</cp:revision>
  <dcterms:created xsi:type="dcterms:W3CDTF">2014-12-10T04:50:26Z</dcterms:created>
  <dcterms:modified xsi:type="dcterms:W3CDTF">2014-12-18T05:44:52Z</dcterms:modified>
</cp:coreProperties>
</file>