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machines" TargetMode="External"/><Relationship Id="rId2" Type="http://schemas.openxmlformats.org/officeDocument/2006/relationships/hyperlink" Target="http://en.wikipedia.org/wiki/Bin_packing_probl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Page_(computer_memory)" TargetMode="External"/><Relationship Id="rId4" Type="http://schemas.openxmlformats.org/officeDocument/2006/relationships/hyperlink" Target="http://en.wikipedia.org/wiki/Memory_managem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emiconductor_chip" TargetMode="External"/><Relationship Id="rId3" Type="http://schemas.openxmlformats.org/officeDocument/2006/relationships/hyperlink" Target="http://en.wikipedia.org/wiki/Combinatorics" TargetMode="External"/><Relationship Id="rId7" Type="http://schemas.openxmlformats.org/officeDocument/2006/relationships/hyperlink" Target="http://en.wikipedia.org/wiki/Field-programmable_gate_array" TargetMode="External"/><Relationship Id="rId2" Type="http://schemas.openxmlformats.org/officeDocument/2006/relationships/hyperlink" Target="http://en.wikipedia.org/wiki/Computational_complexity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ackup" TargetMode="External"/><Relationship Id="rId5" Type="http://schemas.openxmlformats.org/officeDocument/2006/relationships/hyperlink" Target="http://en.wikipedia.org/wiki/Packing_problem" TargetMode="External"/><Relationship Id="rId4" Type="http://schemas.openxmlformats.org/officeDocument/2006/relationships/hyperlink" Target="http://en.wikipedia.org/wiki/NP-har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napsack_problem" TargetMode="External"/><Relationship Id="rId7" Type="http://schemas.openxmlformats.org/officeDocument/2006/relationships/hyperlink" Target="http://en.wikipedia.org/wiki/Big_O_notation" TargetMode="External"/><Relationship Id="rId2" Type="http://schemas.openxmlformats.org/officeDocument/2006/relationships/hyperlink" Target="http://en.wikipedia.org/wiki/Cutting_stock_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euristic_(computer_science)" TargetMode="External"/><Relationship Id="rId5" Type="http://schemas.openxmlformats.org/officeDocument/2006/relationships/hyperlink" Target="http://en.wikipedia.org/wiki/Computational_complexity" TargetMode="External"/><Relationship Id="rId4" Type="http://schemas.openxmlformats.org/officeDocument/2006/relationships/hyperlink" Target="http://en.wikipedia.org/wiki/NP-har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_packing_problem" TargetMode="External"/><Relationship Id="rId2" Type="http://schemas.openxmlformats.org/officeDocument/2006/relationships/hyperlink" Target="http://en.wikipedia.org/wiki/Sor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86000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Vertex Cover and Bin Packing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37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variant is known as VM packing</a:t>
            </a:r>
            <a:r>
              <a:rPr lang="en-US" baseline="30000" dirty="0" smtClean="0">
                <a:hlinkClick r:id="rId2"/>
              </a:rPr>
              <a:t>[2]</a:t>
            </a:r>
            <a:r>
              <a:rPr lang="en-US" dirty="0" smtClean="0"/>
              <a:t> since when </a:t>
            </a:r>
            <a:r>
              <a:rPr lang="en-US" dirty="0" smtClean="0">
                <a:hlinkClick r:id="rId3" tooltip="Virtual machines"/>
              </a:rPr>
              <a:t>virtual machines</a:t>
            </a:r>
            <a:r>
              <a:rPr lang="en-US" dirty="0" smtClean="0"/>
              <a:t> (VMs) are packed in a server, their total </a:t>
            </a:r>
            <a:r>
              <a:rPr lang="en-US" dirty="0" smtClean="0">
                <a:hlinkClick r:id="rId4" tooltip="Memory management"/>
              </a:rPr>
              <a:t>memory requirement</a:t>
            </a:r>
            <a:r>
              <a:rPr lang="en-US" dirty="0" smtClean="0"/>
              <a:t> could decrease due to </a:t>
            </a:r>
            <a:r>
              <a:rPr lang="en-US" dirty="0" smtClean="0">
                <a:hlinkClick r:id="rId5" tooltip="Page (computer memory)"/>
              </a:rPr>
              <a:t>pages</a:t>
            </a:r>
            <a:r>
              <a:rPr lang="en-US" dirty="0" smtClean="0"/>
              <a:t> shared by the VMs that need only be stored once.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items can share space in arbitrary ways, the bin packing problem is hard to even approximate.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However, if the space sharing fits into a hierarchy, as is the case with memory sharing in virtual machines, the bin packing problem can be efficiently approximated.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772400" cy="1152525"/>
          </a:xfrm>
        </p:spPr>
        <p:txBody>
          <a:bodyPr/>
          <a:lstStyle/>
          <a:p>
            <a:pPr eaLnBrk="1" hangingPunct="1"/>
            <a:r>
              <a:rPr lang="en-IN" b="1" dirty="0" smtClean="0"/>
              <a:t>The vertex-cover problem</a:t>
            </a:r>
            <a:endParaRPr lang="en-I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413"/>
            <a:ext cx="9144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65400"/>
            <a:ext cx="9172575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Example</a:t>
            </a:r>
            <a:endParaRPr lang="en-IN" dirty="0" smtClean="0"/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066800"/>
            <a:ext cx="8534400" cy="5638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8937625" cy="1655763"/>
          </a:xfr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304800"/>
            <a:ext cx="7772400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IN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set cover problem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676400"/>
            <a:ext cx="8382000" cy="1800225"/>
          </a:xfrm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86106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Set cover </a:t>
            </a:r>
            <a:r>
              <a:rPr lang="en-IN" dirty="0" err="1" smtClean="0"/>
              <a:t>algo</a:t>
            </a:r>
            <a:endParaRPr lang="en-IN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 Packing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sz="2400" smtClean="0"/>
              <a:t>In the </a:t>
            </a:r>
            <a:r>
              <a:rPr lang="en-US" sz="2400" b="1" smtClean="0"/>
              <a:t>bin packing problem</a:t>
            </a:r>
            <a:r>
              <a:rPr lang="en-US" sz="2400" smtClean="0"/>
              <a:t>, objects of different volumes must be packed into a finite number of bins or containers each of volume </a:t>
            </a:r>
            <a:r>
              <a:rPr lang="en-US" sz="2400" i="1" smtClean="0"/>
              <a:t>V</a:t>
            </a:r>
            <a:r>
              <a:rPr lang="en-US" sz="2400" smtClean="0"/>
              <a:t> in a way that minimizes the number of bins used. In </a:t>
            </a:r>
            <a:r>
              <a:rPr lang="en-US" sz="2400" smtClean="0">
                <a:hlinkClick r:id="rId2" tooltip="Computational complexity theory"/>
              </a:rPr>
              <a:t>computational complexity theory</a:t>
            </a:r>
            <a:r>
              <a:rPr lang="en-US" sz="2400" smtClean="0"/>
              <a:t>, it is a </a:t>
            </a:r>
            <a:r>
              <a:rPr lang="en-US" sz="2400" smtClean="0">
                <a:hlinkClick r:id="rId3" tooltip="Combinatorics"/>
              </a:rPr>
              <a:t>combinatorial</a:t>
            </a:r>
            <a:r>
              <a:rPr lang="en-US" sz="2400" smtClean="0"/>
              <a:t> </a:t>
            </a:r>
            <a:r>
              <a:rPr lang="en-US" sz="2400" smtClean="0">
                <a:hlinkClick r:id="rId4" tooltip="NP-hard"/>
              </a:rPr>
              <a:t>NP-hard</a:t>
            </a:r>
            <a:r>
              <a:rPr lang="en-US" sz="2400" smtClean="0"/>
              <a:t> problem.</a:t>
            </a:r>
          </a:p>
          <a:p>
            <a:pPr eaLnBrk="1" hangingPunct="1"/>
            <a:r>
              <a:rPr lang="en-US" sz="2400" smtClean="0"/>
              <a:t>There are many </a:t>
            </a:r>
            <a:r>
              <a:rPr lang="en-US" sz="2400" smtClean="0">
                <a:hlinkClick r:id="rId5" tooltip="Packing problem"/>
              </a:rPr>
              <a:t>variations</a:t>
            </a:r>
            <a:r>
              <a:rPr lang="en-US" sz="2400" smtClean="0"/>
              <a:t> of this problem, such as 2D packing, linear packing, packing by weight, packing by cost, and so on. </a:t>
            </a:r>
          </a:p>
          <a:p>
            <a:pPr eaLnBrk="1" hangingPunct="1"/>
            <a:r>
              <a:rPr lang="en-US" sz="2400" smtClean="0"/>
              <a:t>They have many applications, such as filling up containers, loading trucks with weight capacity constraints, creating file </a:t>
            </a:r>
            <a:r>
              <a:rPr lang="en-US" sz="2400" smtClean="0">
                <a:hlinkClick r:id="rId6" tooltip="Backup"/>
              </a:rPr>
              <a:t>backups</a:t>
            </a:r>
            <a:r>
              <a:rPr lang="en-US" sz="2400" smtClean="0"/>
              <a:t> in removable media and technology mapping in </a:t>
            </a:r>
            <a:r>
              <a:rPr lang="en-US" sz="2400" smtClean="0">
                <a:hlinkClick r:id="rId7" tooltip="Field-programmable gate array"/>
              </a:rPr>
              <a:t>Field-programmable gate array</a:t>
            </a:r>
            <a:r>
              <a:rPr lang="en-US" sz="2400" smtClean="0"/>
              <a:t> </a:t>
            </a:r>
            <a:r>
              <a:rPr lang="en-US" sz="2400" smtClean="0">
                <a:hlinkClick r:id="rId8" tooltip="Semiconductor chip"/>
              </a:rPr>
              <a:t>semiconductor chip</a:t>
            </a:r>
            <a:r>
              <a:rPr lang="en-US" sz="2400" smtClean="0"/>
              <a:t>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n-US" sz="2000" smtClean="0"/>
              <a:t>The bin packing problem can also be seen as a special case of the </a:t>
            </a:r>
            <a:r>
              <a:rPr lang="en-US" sz="2000" smtClean="0">
                <a:hlinkClick r:id="rId2" tooltip="Cutting stock problem"/>
              </a:rPr>
              <a:t>cutting stock problem</a:t>
            </a:r>
            <a:r>
              <a:rPr lang="en-US" sz="2000" smtClean="0"/>
              <a:t>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000" smtClean="0"/>
              <a:t> When the number of bins is restricted to 1 and each item is characterised by both a volume and a value, the problem of maximising the value of items that can fit in the bin is known as the </a:t>
            </a:r>
            <a:r>
              <a:rPr lang="en-US" sz="2000" smtClean="0">
                <a:hlinkClick r:id="rId3" tooltip="Knapsack problem"/>
              </a:rPr>
              <a:t>knapsack problem</a:t>
            </a:r>
            <a:r>
              <a:rPr lang="en-US" sz="2000" smtClean="0"/>
              <a:t>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000" smtClean="0"/>
              <a:t>Despite the fact that the bin packing problem has an </a:t>
            </a:r>
            <a:r>
              <a:rPr lang="en-US" sz="2000" smtClean="0">
                <a:hlinkClick r:id="rId4" tooltip="NP-hard"/>
              </a:rPr>
              <a:t>NP-hard</a:t>
            </a:r>
            <a:r>
              <a:rPr lang="en-US" sz="2000" smtClean="0"/>
              <a:t> </a:t>
            </a:r>
            <a:r>
              <a:rPr lang="en-US" sz="2000" smtClean="0">
                <a:hlinkClick r:id="rId5" tooltip="Computational complexity"/>
              </a:rPr>
              <a:t>computational complexity</a:t>
            </a:r>
            <a:r>
              <a:rPr lang="en-US" sz="2000" smtClean="0"/>
              <a:t>, optimal solutions to very large instances of the problem can be produced with sophisticated algorithms.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000" smtClean="0"/>
              <a:t>In addition, many </a:t>
            </a:r>
            <a:r>
              <a:rPr lang="en-US" sz="2000" smtClean="0">
                <a:hlinkClick r:id="rId6" tooltip="Heuristic (computer science)"/>
              </a:rPr>
              <a:t>heuristics</a:t>
            </a:r>
            <a:r>
              <a:rPr lang="en-US" sz="2000" smtClean="0"/>
              <a:t> have been developed: for example, the </a:t>
            </a:r>
            <a:r>
              <a:rPr lang="en-US" sz="2000" b="1" smtClean="0"/>
              <a:t>first fit algorithm</a:t>
            </a:r>
            <a:r>
              <a:rPr lang="en-US" sz="2000" smtClean="0"/>
              <a:t> provides a fast but often non-optimal solution, involving placing each item into the first bin in which it will fit.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000" smtClean="0"/>
              <a:t>It requires </a:t>
            </a:r>
            <a:r>
              <a:rPr lang="en-US" sz="2000" b="1" smtClean="0">
                <a:hlinkClick r:id="rId7" tooltip="Big O notation"/>
              </a:rPr>
              <a:t>Θ</a:t>
            </a:r>
            <a:r>
              <a:rPr lang="en-US" sz="2000" smtClean="0"/>
              <a:t>(</a:t>
            </a:r>
            <a:r>
              <a:rPr lang="en-US" sz="2000" i="1" smtClean="0"/>
              <a:t>n</a:t>
            </a:r>
            <a:r>
              <a:rPr lang="en-US" sz="2000" smtClean="0"/>
              <a:t> log </a:t>
            </a:r>
            <a:r>
              <a:rPr lang="en-US" sz="2000" i="1" smtClean="0"/>
              <a:t>n</a:t>
            </a:r>
            <a:r>
              <a:rPr lang="en-US" sz="2000" smtClean="0"/>
              <a:t>) time, where </a:t>
            </a:r>
            <a:r>
              <a:rPr lang="en-US" sz="2000" i="1" smtClean="0"/>
              <a:t>n</a:t>
            </a:r>
            <a:r>
              <a:rPr lang="en-US" sz="2000" smtClean="0"/>
              <a:t> is the number of elements to be packed.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 packing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algorithm can be made much more effective by first </a:t>
            </a:r>
            <a:r>
              <a:rPr lang="en-US" dirty="0" smtClean="0">
                <a:hlinkClick r:id="rId2" tooltip="Sorting"/>
              </a:rPr>
              <a:t>sorting</a:t>
            </a:r>
            <a:r>
              <a:rPr lang="en-US" dirty="0" smtClean="0"/>
              <a:t> the list of elements into decreasing order (sometimes known as the first-fit decreasing algorithm), although this still does not guarantee an optimal solution, and for longer lists may increase the running time of the algorithm.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is known, however, that there always exists at least one ordering of items that allows first-fit to produce an optimal solution.</a:t>
            </a:r>
            <a:r>
              <a:rPr lang="en-US" baseline="30000" dirty="0" smtClean="0">
                <a:hlinkClick r:id="rId3"/>
              </a:rPr>
              <a:t>[1]</a:t>
            </a:r>
            <a:endParaRPr lang="en-US" baseline="30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 interesting variant of bin packing that occurs in practice is when items can share space when packed into a bin.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Specifically, a set of items could occupy less space when packed together than the sum of their individual sizes.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477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CSE408 Vertex Cover and Bin Packing</vt:lpstr>
      <vt:lpstr>The vertex-cover problem</vt:lpstr>
      <vt:lpstr>Example</vt:lpstr>
      <vt:lpstr>Slide 4</vt:lpstr>
      <vt:lpstr>Slide 5</vt:lpstr>
      <vt:lpstr>Set cover algo</vt:lpstr>
      <vt:lpstr>Bin Packing</vt:lpstr>
      <vt:lpstr>Slide 8</vt:lpstr>
      <vt:lpstr>Bin packing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112</cp:revision>
  <dcterms:created xsi:type="dcterms:W3CDTF">2014-12-10T04:50:26Z</dcterms:created>
  <dcterms:modified xsi:type="dcterms:W3CDTF">2014-12-18T05:14:22Z</dcterms:modified>
</cp:coreProperties>
</file>