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7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7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1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3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FD61-BE29-47CC-B140-5694BD65CE7A}" type="datetimeFigureOut">
              <a:rPr lang="en-IN" smtClean="0"/>
              <a:t>18-09-2020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1E8B-1218-41EA-A988-A96A6F6F4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4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1777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16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" y="0"/>
            <a:ext cx="9107720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29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2480" cy="564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5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" y="32098"/>
            <a:ext cx="8942360" cy="570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30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624"/>
            <a:ext cx="8468801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49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6632"/>
            <a:ext cx="867226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44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" y="-8764"/>
            <a:ext cx="9112716" cy="595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36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877996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00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" y="332655"/>
            <a:ext cx="8929436" cy="510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6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39" y="0"/>
            <a:ext cx="9177161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7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79" y="0"/>
            <a:ext cx="9066375" cy="526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4499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45" y="0"/>
            <a:ext cx="9090373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11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" y="-18845"/>
            <a:ext cx="9163921" cy="532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" y="0"/>
            <a:ext cx="8891941" cy="602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50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2020-09-18T09:53:27Z</dcterms:created>
  <dcterms:modified xsi:type="dcterms:W3CDTF">2020-09-18T10:19:23Z</dcterms:modified>
</cp:coreProperties>
</file>