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17D5-88BB-4F74-B468-E545F611D30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41CA9-4697-445A-871A-F7473970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F7934-3CD7-431C-B7DE-657933EE94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0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5DAB-5441-4833-8AF4-2677AD36FD3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92D6-82D1-4DA2-B8DA-DE8A68E8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6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5DAB-5441-4833-8AF4-2677AD36FD3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92D6-82D1-4DA2-B8DA-DE8A68E8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5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5DAB-5441-4833-8AF4-2677AD36FD3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92D6-82D1-4DA2-B8DA-DE8A68E8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5DAB-5441-4833-8AF4-2677AD36FD3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92D6-82D1-4DA2-B8DA-DE8A68E8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2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5DAB-5441-4833-8AF4-2677AD36FD3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92D6-82D1-4DA2-B8DA-DE8A68E8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5DAB-5441-4833-8AF4-2677AD36FD3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92D6-82D1-4DA2-B8DA-DE8A68E8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1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5DAB-5441-4833-8AF4-2677AD36FD3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92D6-82D1-4DA2-B8DA-DE8A68E8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5DAB-5441-4833-8AF4-2677AD36FD3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92D6-82D1-4DA2-B8DA-DE8A68E8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5DAB-5441-4833-8AF4-2677AD36FD3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92D6-82D1-4DA2-B8DA-DE8A68E8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6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5DAB-5441-4833-8AF4-2677AD36FD3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92D6-82D1-4DA2-B8DA-DE8A68E8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4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5DAB-5441-4833-8AF4-2677AD36FD3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92D6-82D1-4DA2-B8DA-DE8A68E8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B5DAB-5441-4833-8AF4-2677AD36FD3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592D6-82D1-4DA2-B8DA-DE8A68E84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195" y="2034861"/>
            <a:ext cx="9144000" cy="2224961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ISOMETRIC</a:t>
            </a:r>
            <a:br>
              <a:rPr lang="en-US" sz="88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88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VIEWS</a:t>
            </a:r>
            <a:br>
              <a:rPr lang="en-US" sz="88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Practice Problems)</a:t>
            </a:r>
            <a:endParaRPr lang="en-US" sz="8800" b="1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852338" y="6416898"/>
            <a:ext cx="2339662" cy="44110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Rahul Sharma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2900" y="1071547"/>
            <a:ext cx="7125000" cy="541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52696" y="267236"/>
            <a:ext cx="7115204" cy="1143000"/>
          </a:xfrm>
        </p:spPr>
        <p:txBody>
          <a:bodyPr/>
          <a:lstStyle/>
          <a:p>
            <a:pPr eaLnBrk="1" hangingPunct="1"/>
            <a:r>
              <a:rPr lang="en-US" altLang="en-US" sz="3000" u="sng" dirty="0">
                <a:solidFill>
                  <a:srgbClr val="FF0000"/>
                </a:solidFill>
              </a:rPr>
              <a:t>Sphere </a:t>
            </a:r>
            <a:r>
              <a:rPr lang="en-US" altLang="en-US" sz="3000" u="sng" dirty="0" smtClean="0">
                <a:solidFill>
                  <a:srgbClr val="FF0000"/>
                </a:solidFill>
              </a:rPr>
              <a:t>Resting </a:t>
            </a:r>
            <a:r>
              <a:rPr lang="en-US" altLang="en-US" sz="3000" u="sng" dirty="0">
                <a:solidFill>
                  <a:srgbClr val="FF0000"/>
                </a:solidFill>
              </a:rPr>
              <a:t>on </a:t>
            </a:r>
            <a:r>
              <a:rPr lang="en-US" altLang="en-US" sz="3000" u="sng" dirty="0" smtClean="0">
                <a:solidFill>
                  <a:srgbClr val="FF0000"/>
                </a:solidFill>
              </a:rPr>
              <a:t>Top </a:t>
            </a:r>
            <a:r>
              <a:rPr lang="en-US" altLang="en-US" sz="3000" u="sng" dirty="0">
                <a:solidFill>
                  <a:srgbClr val="FF0000"/>
                </a:solidFill>
              </a:rPr>
              <a:t>of </a:t>
            </a:r>
            <a:r>
              <a:rPr lang="en-US" altLang="en-US" sz="3000" u="sng" dirty="0" err="1" smtClean="0">
                <a:solidFill>
                  <a:srgbClr val="FF0000"/>
                </a:solidFill>
              </a:rPr>
              <a:t>Frustrum</a:t>
            </a:r>
            <a:r>
              <a:rPr lang="en-US" altLang="en-US" sz="3000" u="sng" dirty="0" smtClean="0">
                <a:solidFill>
                  <a:srgbClr val="FF0000"/>
                </a:solidFill>
              </a:rPr>
              <a:t> of Cone</a:t>
            </a:r>
            <a:endParaRPr lang="en-US" altLang="en-US" sz="3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8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3290" y="1071546"/>
            <a:ext cx="6927486" cy="55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7212" y="192979"/>
            <a:ext cx="7115204" cy="1143000"/>
          </a:xfrm>
        </p:spPr>
        <p:txBody>
          <a:bodyPr/>
          <a:lstStyle/>
          <a:p>
            <a:pPr eaLnBrk="1" hangingPunct="1"/>
            <a:r>
              <a:rPr lang="en-US" altLang="en-US" sz="3000" u="sng" dirty="0">
                <a:solidFill>
                  <a:srgbClr val="FF0000"/>
                </a:solidFill>
              </a:rPr>
              <a:t>Cone R</a:t>
            </a:r>
            <a:r>
              <a:rPr lang="en-US" altLang="en-US" sz="3000" u="sng" dirty="0" smtClean="0">
                <a:solidFill>
                  <a:srgbClr val="FF0000"/>
                </a:solidFill>
              </a:rPr>
              <a:t>esting </a:t>
            </a:r>
            <a:r>
              <a:rPr lang="en-US" altLang="en-US" sz="3000" u="sng" dirty="0">
                <a:solidFill>
                  <a:srgbClr val="FF0000"/>
                </a:solidFill>
              </a:rPr>
              <a:t>on </a:t>
            </a:r>
            <a:r>
              <a:rPr lang="en-US" altLang="en-US" sz="3000" u="sng" dirty="0" smtClean="0">
                <a:solidFill>
                  <a:srgbClr val="FF0000"/>
                </a:solidFill>
              </a:rPr>
              <a:t>Square Base </a:t>
            </a:r>
            <a:r>
              <a:rPr lang="en-US" altLang="en-US" sz="3000" u="sng" dirty="0" err="1" smtClean="0">
                <a:solidFill>
                  <a:srgbClr val="FF0000"/>
                </a:solidFill>
              </a:rPr>
              <a:t>Frustrum</a:t>
            </a:r>
            <a:endParaRPr lang="en-US" altLang="en-US" sz="3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4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10" y="1071546"/>
            <a:ext cx="7000924" cy="545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64720" y="241479"/>
            <a:ext cx="7115204" cy="1143000"/>
          </a:xfrm>
        </p:spPr>
        <p:txBody>
          <a:bodyPr/>
          <a:lstStyle/>
          <a:p>
            <a:pPr eaLnBrk="1" hangingPunct="1"/>
            <a:r>
              <a:rPr lang="en-US" altLang="en-US" sz="3000" u="sng" dirty="0">
                <a:solidFill>
                  <a:srgbClr val="FF0000"/>
                </a:solidFill>
              </a:rPr>
              <a:t>Square </a:t>
            </a:r>
            <a:r>
              <a:rPr lang="en-US" altLang="en-US" sz="3000" u="sng" dirty="0" smtClean="0">
                <a:solidFill>
                  <a:srgbClr val="FF0000"/>
                </a:solidFill>
              </a:rPr>
              <a:t>Pyramid Resting </a:t>
            </a:r>
            <a:r>
              <a:rPr lang="en-US" altLang="en-US" sz="3000" u="sng" dirty="0">
                <a:solidFill>
                  <a:srgbClr val="FF0000"/>
                </a:solidFill>
              </a:rPr>
              <a:t>on </a:t>
            </a:r>
            <a:r>
              <a:rPr lang="en-US" altLang="en-US" sz="3000" u="sng" dirty="0" smtClean="0">
                <a:solidFill>
                  <a:srgbClr val="FF0000"/>
                </a:solidFill>
              </a:rPr>
              <a:t>Hexagonal Prism</a:t>
            </a:r>
            <a:endParaRPr lang="en-US" altLang="en-US" sz="3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8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072" y="2481106"/>
            <a:ext cx="11659675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b="1" dirty="0" smtClean="0">
                <a:solidFill>
                  <a:srgbClr val="FF0000"/>
                </a:solidFill>
              </a:rPr>
              <a:t>Thank You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1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67209" y="254358"/>
            <a:ext cx="6115072" cy="1143000"/>
          </a:xfrm>
        </p:spPr>
        <p:txBody>
          <a:bodyPr/>
          <a:lstStyle/>
          <a:p>
            <a:pPr eaLnBrk="1" hangingPunct="1"/>
            <a:r>
              <a:rPr lang="en-US" altLang="en-US" sz="4000" u="sng" dirty="0">
                <a:solidFill>
                  <a:srgbClr val="FF0000"/>
                </a:solidFill>
              </a:rPr>
              <a:t>Hexagonal Prism</a:t>
            </a:r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9618" y="1214422"/>
            <a:ext cx="8292663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21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4035" y="1071546"/>
            <a:ext cx="8227811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97278" y="189963"/>
            <a:ext cx="6115072" cy="1143000"/>
          </a:xfrm>
        </p:spPr>
        <p:txBody>
          <a:bodyPr/>
          <a:lstStyle/>
          <a:p>
            <a:pPr eaLnBrk="1" hangingPunct="1"/>
            <a:r>
              <a:rPr lang="en-US" altLang="en-US" sz="4000" u="sng" dirty="0">
                <a:solidFill>
                  <a:srgbClr val="FF0000"/>
                </a:solidFill>
              </a:rPr>
              <a:t>Pentagonal Prism</a:t>
            </a:r>
          </a:p>
        </p:txBody>
      </p:sp>
    </p:spTree>
    <p:extLst>
      <p:ext uri="{BB962C8B-B14F-4D97-AF65-F5344CB8AC3E}">
        <p14:creationId xmlns:p14="http://schemas.microsoft.com/office/powerpoint/2010/main" val="37742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26982" y="177800"/>
            <a:ext cx="6115072" cy="1143000"/>
          </a:xfrm>
        </p:spPr>
        <p:txBody>
          <a:bodyPr/>
          <a:lstStyle/>
          <a:p>
            <a:pPr eaLnBrk="1" hangingPunct="1"/>
            <a:r>
              <a:rPr lang="en-US" altLang="en-US" sz="4000" u="sng" dirty="0">
                <a:solidFill>
                  <a:srgbClr val="FF0000"/>
                </a:solidFill>
              </a:rPr>
              <a:t>Cylinder</a:t>
            </a:r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6976" y="1084425"/>
            <a:ext cx="6576756" cy="542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64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48953" y="254358"/>
            <a:ext cx="6115072" cy="1143000"/>
          </a:xfrm>
        </p:spPr>
        <p:txBody>
          <a:bodyPr/>
          <a:lstStyle/>
          <a:p>
            <a:pPr eaLnBrk="1" hangingPunct="1"/>
            <a:r>
              <a:rPr lang="en-US" altLang="en-US" sz="4000" u="sng" dirty="0">
                <a:solidFill>
                  <a:srgbClr val="FF0000"/>
                </a:solidFill>
              </a:rPr>
              <a:t>Cone</a:t>
            </a:r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539" y="1184275"/>
            <a:ext cx="6808815" cy="530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915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0328" y="1142984"/>
            <a:ext cx="875482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97278" y="254005"/>
            <a:ext cx="6115072" cy="1143000"/>
          </a:xfrm>
        </p:spPr>
        <p:txBody>
          <a:bodyPr/>
          <a:lstStyle/>
          <a:p>
            <a:pPr eaLnBrk="1" hangingPunct="1"/>
            <a:r>
              <a:rPr lang="en-US" altLang="en-US" sz="4000" u="sng" dirty="0">
                <a:solidFill>
                  <a:srgbClr val="FF0000"/>
                </a:solidFill>
              </a:rPr>
              <a:t>Hexagonal </a:t>
            </a:r>
            <a:r>
              <a:rPr lang="en-US" altLang="en-US" sz="4000" u="sng" dirty="0" smtClean="0">
                <a:solidFill>
                  <a:srgbClr val="FF0000"/>
                </a:solidFill>
              </a:rPr>
              <a:t>Pyramid</a:t>
            </a:r>
            <a:endParaRPr lang="en-US" altLang="en-US" sz="4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6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28491" y="215721"/>
            <a:ext cx="6115072" cy="1143000"/>
          </a:xfrm>
        </p:spPr>
        <p:txBody>
          <a:bodyPr/>
          <a:lstStyle/>
          <a:p>
            <a:pPr eaLnBrk="1" hangingPunct="1"/>
            <a:r>
              <a:rPr lang="en-US" altLang="en-US" sz="4000" u="sng" dirty="0">
                <a:solidFill>
                  <a:srgbClr val="FF0000"/>
                </a:solidFill>
              </a:rPr>
              <a:t>Pentagonal </a:t>
            </a:r>
            <a:r>
              <a:rPr lang="en-US" altLang="en-US" sz="4000" u="sng" dirty="0" smtClean="0">
                <a:solidFill>
                  <a:srgbClr val="FF0000"/>
                </a:solidFill>
              </a:rPr>
              <a:t>Pyramid</a:t>
            </a:r>
            <a:endParaRPr lang="en-US" altLang="en-US" sz="4000" u="sng" dirty="0">
              <a:solidFill>
                <a:srgbClr val="FF0000"/>
              </a:solidFill>
            </a:endParaRPr>
          </a:p>
        </p:txBody>
      </p:sp>
      <p:pic>
        <p:nvPicPr>
          <p:cNvPr id="140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4" y="1214422"/>
            <a:ext cx="7215238" cy="538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899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472" y="1214422"/>
            <a:ext cx="817609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56490" y="383147"/>
            <a:ext cx="6115072" cy="1143000"/>
          </a:xfrm>
        </p:spPr>
        <p:txBody>
          <a:bodyPr/>
          <a:lstStyle/>
          <a:p>
            <a:pPr eaLnBrk="1" hangingPunct="1"/>
            <a:r>
              <a:rPr lang="en-US" altLang="en-US" sz="4000" u="sng" dirty="0" err="1">
                <a:solidFill>
                  <a:srgbClr val="FF0000"/>
                </a:solidFill>
              </a:rPr>
              <a:t>Frustrum</a:t>
            </a:r>
            <a:r>
              <a:rPr lang="en-US" altLang="en-US" sz="4000" u="sng" dirty="0">
                <a:solidFill>
                  <a:srgbClr val="FF0000"/>
                </a:solidFill>
              </a:rPr>
              <a:t> of </a:t>
            </a:r>
            <a:r>
              <a:rPr lang="en-US" altLang="en-US" sz="4000" u="sng" dirty="0" smtClean="0">
                <a:solidFill>
                  <a:srgbClr val="FF0000"/>
                </a:solidFill>
              </a:rPr>
              <a:t>Cone</a:t>
            </a:r>
            <a:endParaRPr lang="en-US" altLang="en-US" sz="4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16368" y="177085"/>
            <a:ext cx="6115072" cy="1143000"/>
          </a:xfrm>
        </p:spPr>
        <p:txBody>
          <a:bodyPr/>
          <a:lstStyle/>
          <a:p>
            <a:pPr eaLnBrk="1" hangingPunct="1"/>
            <a:r>
              <a:rPr lang="en-US" altLang="en-US" sz="4000" u="sng" dirty="0">
                <a:solidFill>
                  <a:srgbClr val="FF0000"/>
                </a:solidFill>
              </a:rPr>
              <a:t>Cone </a:t>
            </a:r>
            <a:r>
              <a:rPr lang="en-US" altLang="en-US" sz="4000" u="sng" dirty="0" smtClean="0">
                <a:solidFill>
                  <a:srgbClr val="FF0000"/>
                </a:solidFill>
              </a:rPr>
              <a:t>Resting </a:t>
            </a:r>
            <a:r>
              <a:rPr lang="en-US" altLang="en-US" sz="4000" u="sng" dirty="0">
                <a:solidFill>
                  <a:srgbClr val="FF0000"/>
                </a:solidFill>
              </a:rPr>
              <a:t>on </a:t>
            </a:r>
            <a:r>
              <a:rPr lang="en-US" altLang="en-US" sz="4000" u="sng" dirty="0" smtClean="0">
                <a:solidFill>
                  <a:srgbClr val="FF0000"/>
                </a:solidFill>
              </a:rPr>
              <a:t>Cylinder</a:t>
            </a:r>
            <a:endParaRPr lang="en-US" altLang="en-US" sz="4000" u="sng" dirty="0">
              <a:solidFill>
                <a:srgbClr val="FF0000"/>
              </a:solidFill>
            </a:endParaRPr>
          </a:p>
        </p:txBody>
      </p:sp>
      <p:pic>
        <p:nvPicPr>
          <p:cNvPr id="141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10" y="1071547"/>
            <a:ext cx="7143800" cy="54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881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</Words>
  <Application>Microsoft Office PowerPoint</Application>
  <PresentationFormat>Widescreen</PresentationFormat>
  <Paragraphs>15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ISOMETRIC VIEWS (Practice Problems)</vt:lpstr>
      <vt:lpstr>Hexagonal Prism</vt:lpstr>
      <vt:lpstr>Pentagonal Prism</vt:lpstr>
      <vt:lpstr>Cylinder</vt:lpstr>
      <vt:lpstr>Cone</vt:lpstr>
      <vt:lpstr>Hexagonal Pyramid</vt:lpstr>
      <vt:lpstr>Pentagonal Pyramid</vt:lpstr>
      <vt:lpstr>Frustrum of Cone</vt:lpstr>
      <vt:lpstr>Cone Resting on Cylinder</vt:lpstr>
      <vt:lpstr>Sphere Resting on Top of Frustrum of Cone</vt:lpstr>
      <vt:lpstr>Cone Resting on Square Base Frustrum</vt:lpstr>
      <vt:lpstr>Square Pyramid Resting on Hexagonal Prism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ISOMETRIC VIEWS (Practice Problems)</dc:title>
  <dc:creator>D P Sahil</dc:creator>
  <cp:lastModifiedBy>D P Sahil</cp:lastModifiedBy>
  <cp:revision>5</cp:revision>
  <dcterms:created xsi:type="dcterms:W3CDTF">2020-10-17T15:32:49Z</dcterms:created>
  <dcterms:modified xsi:type="dcterms:W3CDTF">2020-10-17T15:42:10Z</dcterms:modified>
</cp:coreProperties>
</file>