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2C0270-834F-4DDD-825E-F57E4410B7C3}"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139191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02C0270-834F-4DDD-825E-F57E4410B7C3}"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422317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02C0270-834F-4DDD-825E-F57E4410B7C3}"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3940085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02C0270-834F-4DDD-825E-F57E4410B7C3}"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EEE2D-E408-4E1B-9177-AEA20ECCC1B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01449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2C0270-834F-4DDD-825E-F57E4410B7C3}"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297132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2C0270-834F-4DDD-825E-F57E4410B7C3}" type="datetimeFigureOut">
              <a:rPr lang="en-US" smtClean="0"/>
              <a:t>8/14/2020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294218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2C0270-834F-4DDD-825E-F57E4410B7C3}" type="datetimeFigureOut">
              <a:rPr lang="en-US" smtClean="0"/>
              <a:t>8/14/2020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388173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2C0270-834F-4DDD-825E-F57E4410B7C3}"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496653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2C0270-834F-4DDD-825E-F57E4410B7C3}"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80667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02C0270-834F-4DDD-825E-F57E4410B7C3}"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322871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2C0270-834F-4DDD-825E-F57E4410B7C3}"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364817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2C0270-834F-4DDD-825E-F57E4410B7C3}"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369540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2C0270-834F-4DDD-825E-F57E4410B7C3}" type="datetimeFigureOut">
              <a:rPr lang="en-US" smtClean="0"/>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2306509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02C0270-834F-4DDD-825E-F57E4410B7C3}" type="datetimeFigureOut">
              <a:rPr lang="en-US" smtClean="0"/>
              <a:t>8/14/2020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28680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02C0270-834F-4DDD-825E-F57E4410B7C3}" type="datetimeFigureOut">
              <a:rPr lang="en-US" smtClean="0"/>
              <a:t>8/14/2020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121224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02C0270-834F-4DDD-825E-F57E4410B7C3}" type="datetimeFigureOut">
              <a:rPr lang="en-US" smtClean="0"/>
              <a:t>8/14/2020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349904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02C0270-834F-4DDD-825E-F57E4410B7C3}"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EEE2D-E408-4E1B-9177-AEA20ECCC1B5}" type="slidenum">
              <a:rPr lang="en-US" smtClean="0"/>
              <a:t>‹#›</a:t>
            </a:fld>
            <a:endParaRPr lang="en-US"/>
          </a:p>
        </p:txBody>
      </p:sp>
    </p:spTree>
    <p:extLst>
      <p:ext uri="{BB962C8B-B14F-4D97-AF65-F5344CB8AC3E}">
        <p14:creationId xmlns:p14="http://schemas.microsoft.com/office/powerpoint/2010/main" val="425048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02C0270-834F-4DDD-825E-F57E4410B7C3}" type="datetimeFigureOut">
              <a:rPr lang="en-US" smtClean="0"/>
              <a:t>8/14/2020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5EEE2D-E408-4E1B-9177-AEA20ECCC1B5}" type="slidenum">
              <a:rPr lang="en-US" smtClean="0"/>
              <a:t>‹#›</a:t>
            </a:fld>
            <a:endParaRPr lang="en-US"/>
          </a:p>
        </p:txBody>
      </p:sp>
    </p:spTree>
    <p:extLst>
      <p:ext uri="{BB962C8B-B14F-4D97-AF65-F5344CB8AC3E}">
        <p14:creationId xmlns:p14="http://schemas.microsoft.com/office/powerpoint/2010/main" val="309237393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emotionalintelligenceatwork.com/resources/behaviour-cycle/" TargetMode="External"/><Relationship Id="rId2" Type="http://schemas.openxmlformats.org/officeDocument/2006/relationships/hyperlink" Target="http://www.emotionalintelligenceatwork.com/resources/attitude/" TargetMode="External"/><Relationship Id="rId1" Type="http://schemas.openxmlformats.org/officeDocument/2006/relationships/slideLayout" Target="../slideLayouts/slideLayout2.xml"/><Relationship Id="rId4" Type="http://schemas.openxmlformats.org/officeDocument/2006/relationships/hyperlink" Target="https://www.laughteronlineuniversity.com/feelings-and-emotion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Unit- 1 </a:t>
            </a:r>
            <a:r>
              <a:rPr lang="en-US" b="1" dirty="0"/>
              <a:t/>
            </a:r>
            <a:br>
              <a:rPr lang="en-US" b="1" dirty="0"/>
            </a:br>
            <a:r>
              <a:rPr lang="en-US" b="1" smtClean="0"/>
              <a:t>Attitude </a:t>
            </a:r>
            <a:r>
              <a:rPr lang="en-US" b="1" smtClean="0"/>
              <a:t>Reconstruction</a:t>
            </a:r>
            <a:endParaRPr lang="en-US" b="1" dirty="0"/>
          </a:p>
        </p:txBody>
      </p:sp>
      <p:sp>
        <p:nvSpPr>
          <p:cNvPr id="3" name="Subtitle 2"/>
          <p:cNvSpPr>
            <a:spLocks noGrp="1"/>
          </p:cNvSpPr>
          <p:nvPr>
            <p:ph type="subTitle" idx="1"/>
          </p:nvPr>
        </p:nvSpPr>
        <p:spPr/>
        <p:txBody>
          <a:bodyPr/>
          <a:lstStyle/>
          <a:p>
            <a:r>
              <a:rPr lang="en-US" dirty="0" smtClean="0"/>
              <a:t>By: Sachin Sidhra</a:t>
            </a:r>
            <a:endParaRPr lang="en-US" dirty="0"/>
          </a:p>
        </p:txBody>
      </p:sp>
    </p:spTree>
    <p:extLst>
      <p:ext uri="{BB962C8B-B14F-4D97-AF65-F5344CB8AC3E}">
        <p14:creationId xmlns:p14="http://schemas.microsoft.com/office/powerpoint/2010/main" val="1598153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Understanding Emotional Intelligence</a:t>
            </a:r>
            <a:endParaRPr lang="en-US" b="1" dirty="0"/>
          </a:p>
        </p:txBody>
      </p:sp>
      <p:sp>
        <p:nvSpPr>
          <p:cNvPr id="4" name="Content Placeholder 3"/>
          <p:cNvSpPr>
            <a:spLocks noGrp="1"/>
          </p:cNvSpPr>
          <p:nvPr>
            <p:ph sz="half" idx="1"/>
          </p:nvPr>
        </p:nvSpPr>
        <p:spPr/>
        <p:txBody>
          <a:bodyPr/>
          <a:lstStyle/>
          <a:p>
            <a:endParaRPr lang="en-US" dirty="0"/>
          </a:p>
        </p:txBody>
      </p:sp>
      <p:sp>
        <p:nvSpPr>
          <p:cNvPr id="5" name="Content Placeholder 4"/>
          <p:cNvSpPr>
            <a:spLocks noGrp="1"/>
          </p:cNvSpPr>
          <p:nvPr>
            <p:ph sz="half" idx="2"/>
          </p:nvPr>
        </p:nvSpPr>
        <p:spPr/>
        <p:txBody>
          <a:bodyPr/>
          <a:lstStyle/>
          <a:p>
            <a:endParaRPr lang="en-US" dirty="0"/>
          </a:p>
        </p:txBody>
      </p:sp>
      <p:pic>
        <p:nvPicPr>
          <p:cNvPr id="6" name="Picture 5"/>
          <p:cNvPicPr>
            <a:picLocks noChangeAspect="1"/>
          </p:cNvPicPr>
          <p:nvPr/>
        </p:nvPicPr>
        <p:blipFill>
          <a:blip r:embed="rId2"/>
          <a:stretch>
            <a:fillRect/>
          </a:stretch>
        </p:blipFill>
        <p:spPr>
          <a:xfrm>
            <a:off x="29197" y="1853248"/>
            <a:ext cx="12162803" cy="5004752"/>
          </a:xfrm>
          <a:prstGeom prst="rect">
            <a:avLst/>
          </a:prstGeom>
        </p:spPr>
      </p:pic>
    </p:spTree>
    <p:extLst>
      <p:ext uri="{BB962C8B-B14F-4D97-AF65-F5344CB8AC3E}">
        <p14:creationId xmlns:p14="http://schemas.microsoft.com/office/powerpoint/2010/main" val="2482862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Emotional Intelligence is:</a:t>
            </a:r>
            <a:endParaRPr lang="en-US" b="1" dirty="0"/>
          </a:p>
        </p:txBody>
      </p:sp>
      <p:sp>
        <p:nvSpPr>
          <p:cNvPr id="3" name="Content Placeholder 2"/>
          <p:cNvSpPr>
            <a:spLocks noGrp="1"/>
          </p:cNvSpPr>
          <p:nvPr>
            <p:ph idx="1"/>
          </p:nvPr>
        </p:nvSpPr>
        <p:spPr>
          <a:xfrm>
            <a:off x="1192191" y="2052918"/>
            <a:ext cx="8857661" cy="4195481"/>
          </a:xfrm>
        </p:spPr>
        <p:txBody>
          <a:bodyPr/>
          <a:lstStyle/>
          <a:p>
            <a:r>
              <a:rPr lang="en-US" dirty="0" smtClean="0"/>
              <a:t>As defined by Daniel Goleman:</a:t>
            </a:r>
          </a:p>
          <a:p>
            <a:pPr lvl="1"/>
            <a:r>
              <a:rPr lang="en-US" b="1" dirty="0" smtClean="0"/>
              <a:t>Emotional </a:t>
            </a:r>
            <a:r>
              <a:rPr lang="en-US" b="1" dirty="0"/>
              <a:t>intelligence is the ability to perceive emotions, to access and generate emotions so as to assist </a:t>
            </a:r>
            <a:r>
              <a:rPr lang="en-US" b="1" dirty="0" smtClean="0"/>
              <a:t>thought</a:t>
            </a:r>
          </a:p>
          <a:p>
            <a:pPr lvl="1"/>
            <a:r>
              <a:rPr lang="en-US" b="1" dirty="0" smtClean="0"/>
              <a:t>To </a:t>
            </a:r>
            <a:r>
              <a:rPr lang="en-US" b="1" dirty="0"/>
              <a:t>understand emotions and emotional knowledge, and to reflectively regulate emotions so as to promote emotional and intellectual </a:t>
            </a:r>
            <a:r>
              <a:rPr lang="en-US" b="1" dirty="0" smtClean="0"/>
              <a:t>growth</a:t>
            </a:r>
          </a:p>
          <a:p>
            <a:r>
              <a:rPr lang="en-US" dirty="0" smtClean="0"/>
              <a:t>In simple terms: </a:t>
            </a:r>
          </a:p>
          <a:p>
            <a:pPr lvl="1"/>
            <a:r>
              <a:rPr lang="en-US" b="1" dirty="0"/>
              <a:t>Emotional intelligence (otherwise known as emotional quotient or EQ) is the ability to understand, use, and manage your own emotions in positive ways to relieve stress, communicate effectively, empathize with others, overcome challenges and defuse conflict</a:t>
            </a:r>
          </a:p>
        </p:txBody>
      </p:sp>
    </p:spTree>
    <p:extLst>
      <p:ext uri="{BB962C8B-B14F-4D97-AF65-F5344CB8AC3E}">
        <p14:creationId xmlns:p14="http://schemas.microsoft.com/office/powerpoint/2010/main" val="250035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How does it help at work place?</a:t>
            </a:r>
            <a:endParaRPr lang="en-US" b="1" dirty="0"/>
          </a:p>
        </p:txBody>
      </p:sp>
      <p:pic>
        <p:nvPicPr>
          <p:cNvPr id="4" name="Content Placeholder 3"/>
          <p:cNvPicPr>
            <a:picLocks noGrp="1" noChangeAspect="1"/>
          </p:cNvPicPr>
          <p:nvPr>
            <p:ph idx="1"/>
          </p:nvPr>
        </p:nvPicPr>
        <p:blipFill>
          <a:blip r:embed="rId2"/>
          <a:stretch>
            <a:fillRect/>
          </a:stretch>
        </p:blipFill>
        <p:spPr>
          <a:xfrm>
            <a:off x="646111" y="1192193"/>
            <a:ext cx="9404723" cy="5359078"/>
          </a:xfrm>
          <a:prstGeom prst="rect">
            <a:avLst/>
          </a:prstGeom>
        </p:spPr>
      </p:pic>
    </p:spTree>
    <p:extLst>
      <p:ext uri="{BB962C8B-B14F-4D97-AF65-F5344CB8AC3E}">
        <p14:creationId xmlns:p14="http://schemas.microsoft.com/office/powerpoint/2010/main" val="2294564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Articles for reading:</a:t>
            </a:r>
            <a:endParaRPr lang="en-US" b="1" dirty="0"/>
          </a:p>
        </p:txBody>
      </p:sp>
      <p:sp>
        <p:nvSpPr>
          <p:cNvPr id="3" name="Content Placeholder 2"/>
          <p:cNvSpPr>
            <a:spLocks noGrp="1"/>
          </p:cNvSpPr>
          <p:nvPr>
            <p:ph idx="1"/>
          </p:nvPr>
        </p:nvSpPr>
        <p:spPr/>
        <p:txBody>
          <a:bodyPr/>
          <a:lstStyle/>
          <a:p>
            <a:pPr>
              <a:lnSpc>
                <a:spcPct val="250000"/>
              </a:lnSpc>
            </a:pPr>
            <a:r>
              <a:rPr lang="en-US" b="1" dirty="0">
                <a:hlinkClick r:id="rId2"/>
              </a:rPr>
              <a:t>http://www.emotionalintelligenceatwork.com/resources/attitude</a:t>
            </a:r>
            <a:r>
              <a:rPr lang="en-US" b="1" dirty="0" smtClean="0">
                <a:hlinkClick r:id="rId2"/>
              </a:rPr>
              <a:t>/</a:t>
            </a:r>
            <a:endParaRPr lang="en-US" b="1" dirty="0" smtClean="0"/>
          </a:p>
          <a:p>
            <a:pPr>
              <a:lnSpc>
                <a:spcPct val="250000"/>
              </a:lnSpc>
            </a:pPr>
            <a:r>
              <a:rPr lang="en-US" b="1" dirty="0">
                <a:hlinkClick r:id="rId3"/>
              </a:rPr>
              <a:t>http://www.emotionalintelligenceatwork.com/resources/behaviour-cycle</a:t>
            </a:r>
            <a:r>
              <a:rPr lang="en-US" b="1" dirty="0" smtClean="0">
                <a:hlinkClick r:id="rId3"/>
              </a:rPr>
              <a:t>/</a:t>
            </a:r>
            <a:endParaRPr lang="en-US" b="1" dirty="0" smtClean="0"/>
          </a:p>
          <a:p>
            <a:pPr>
              <a:lnSpc>
                <a:spcPct val="250000"/>
              </a:lnSpc>
            </a:pPr>
            <a:r>
              <a:rPr lang="en-US" b="1" dirty="0">
                <a:hlinkClick r:id="rId4"/>
              </a:rPr>
              <a:t>https://www.laughteronlineuniversity.com/feelings-and-emotions</a:t>
            </a:r>
            <a:r>
              <a:rPr lang="en-US" b="1" dirty="0" smtClean="0">
                <a:hlinkClick r:id="rId4"/>
              </a:rPr>
              <a:t>/</a:t>
            </a:r>
            <a:endParaRPr lang="en-US" b="1" dirty="0" smtClean="0"/>
          </a:p>
          <a:p>
            <a:pPr marL="0" indent="0">
              <a:lnSpc>
                <a:spcPct val="250000"/>
              </a:lnSpc>
              <a:buNone/>
            </a:pPr>
            <a:endParaRPr lang="en-US" b="1" dirty="0" smtClean="0"/>
          </a:p>
        </p:txBody>
      </p:sp>
    </p:spTree>
    <p:extLst>
      <p:ext uri="{BB962C8B-B14F-4D97-AF65-F5344CB8AC3E}">
        <p14:creationId xmlns:p14="http://schemas.microsoft.com/office/powerpoint/2010/main" val="40260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779713" y="2052638"/>
            <a:ext cx="5594349" cy="4195762"/>
          </a:xfrm>
          <a:prstGeom prst="rect">
            <a:avLst/>
          </a:prstGeom>
        </p:spPr>
      </p:pic>
    </p:spTree>
    <p:extLst>
      <p:ext uri="{BB962C8B-B14F-4D97-AF65-F5344CB8AC3E}">
        <p14:creationId xmlns:p14="http://schemas.microsoft.com/office/powerpoint/2010/main" val="2429604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TotalTime>
  <Words>132</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Unit- 1  Attitude Reconstruction</vt:lpstr>
      <vt:lpstr>Understanding Emotional Intelligence</vt:lpstr>
      <vt:lpstr>Emotional Intelligence is:</vt:lpstr>
      <vt:lpstr>How does it help at work place?</vt:lpstr>
      <vt:lpstr>Articles for reading:</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Attitude Reconstructrion</dc:title>
  <dc:creator>Windows User</dc:creator>
  <cp:lastModifiedBy>Windows User</cp:lastModifiedBy>
  <cp:revision>9</cp:revision>
  <dcterms:created xsi:type="dcterms:W3CDTF">2020-08-13T16:24:29Z</dcterms:created>
  <dcterms:modified xsi:type="dcterms:W3CDTF">2020-08-14T16:33:40Z</dcterms:modified>
</cp:coreProperties>
</file>