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328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8262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10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5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88F3D4-C1A4-47BB-A6E2-AC6F4DE57A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898E3E-FA0B-4564-81CD-DEC759C9D1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8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3305020"/>
            <a:ext cx="8361229" cy="2098226"/>
          </a:xfrm>
        </p:spPr>
        <p:txBody>
          <a:bodyPr/>
          <a:lstStyle/>
          <a:p>
            <a:r>
              <a:rPr lang="en-US" dirty="0" smtClean="0"/>
              <a:t>Lecture- 2 Building Self Esteem and Self confidenc</a:t>
            </a:r>
            <a:r>
              <a:rPr lang="en-US" dirty="0"/>
              <a:t>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 Esteem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simple terms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Self esteem means, confidence </a:t>
            </a:r>
            <a:r>
              <a:rPr lang="en-US" dirty="0"/>
              <a:t>in one's own worth or abilities; self-respect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Self-esteem refers to a person's beliefs about their own worth and value. It also has to do with the feelings people experience that follow from their sense of worthiness or unworthiness. </a:t>
            </a:r>
            <a:endParaRPr lang="en-US" dirty="0" smtClean="0"/>
          </a:p>
          <a:p>
            <a:pPr lvl="1"/>
            <a:r>
              <a:rPr lang="en-US" dirty="0" smtClean="0"/>
              <a:t>Self-esteem </a:t>
            </a:r>
            <a:r>
              <a:rPr lang="en-US" dirty="0"/>
              <a:t>is important because it heavily influences people's choices and decisions. In other words, self-esteem serves a motivational function by making it more or less likely that people will take care of themselves and explore their full potential. </a:t>
            </a:r>
          </a:p>
        </p:txBody>
      </p:sp>
    </p:spTree>
    <p:extLst>
      <p:ext uri="{BB962C8B-B14F-4D97-AF65-F5344CB8AC3E}">
        <p14:creationId xmlns:p14="http://schemas.microsoft.com/office/powerpoint/2010/main" val="266597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9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 Confidence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May </a:t>
            </a:r>
            <a:r>
              <a:rPr lang="en-US" dirty="0"/>
              <a:t>be termed as: a feeling of trust in one's abilities, qualities, and judgement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</a:t>
            </a:r>
            <a:r>
              <a:rPr lang="en-US" dirty="0"/>
              <a:t>an attitude about your skills and abilities. It means you accept and trust yourself and have a sense of control in your life. You know your strengths and weakness well, and have a positive view of yourself.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set realistic expectations and goals, communicate assertively, and can handle criticism.</a:t>
            </a:r>
          </a:p>
        </p:txBody>
      </p:sp>
    </p:spTree>
    <p:extLst>
      <p:ext uri="{BB962C8B-B14F-4D97-AF65-F5344CB8AC3E}">
        <p14:creationId xmlns:p14="http://schemas.microsoft.com/office/powerpoint/2010/main" val="26302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525"/>
          <a:stretch/>
        </p:blipFill>
        <p:spPr>
          <a:xfrm>
            <a:off x="752355" y="0"/>
            <a:ext cx="7315200" cy="68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177</TotalTime>
  <Words>180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Lecture- 2 Building Self Esteem and Self confidence</vt:lpstr>
      <vt:lpstr>PowerPoint Presentation</vt:lpstr>
      <vt:lpstr>Self Esteem </vt:lpstr>
      <vt:lpstr>PowerPoint Presentation</vt:lpstr>
      <vt:lpstr>Self Confidence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Unit- 1 </dc:title>
  <dc:creator>Windows User</dc:creator>
  <cp:lastModifiedBy>Windows User</cp:lastModifiedBy>
  <cp:revision>6</cp:revision>
  <dcterms:created xsi:type="dcterms:W3CDTF">2020-08-14T03:05:42Z</dcterms:created>
  <dcterms:modified xsi:type="dcterms:W3CDTF">2020-08-14T06:03:10Z</dcterms:modified>
</cp:coreProperties>
</file>